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40"/>
  </p:notesMasterIdLst>
  <p:sldIdLst>
    <p:sldId id="256" r:id="rId3"/>
    <p:sldId id="257" r:id="rId4"/>
    <p:sldId id="258" r:id="rId5"/>
    <p:sldId id="259" r:id="rId6"/>
    <p:sldId id="294" r:id="rId7"/>
    <p:sldId id="262" r:id="rId8"/>
    <p:sldId id="291" r:id="rId9"/>
    <p:sldId id="295"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5" r:id="rId32"/>
    <p:sldId id="286" r:id="rId33"/>
    <p:sldId id="287" r:id="rId34"/>
    <p:sldId id="288" r:id="rId35"/>
    <p:sldId id="289" r:id="rId36"/>
    <p:sldId id="290" r:id="rId37"/>
    <p:sldId id="292" r:id="rId38"/>
    <p:sldId id="293" r:id="rId39"/>
  </p:sldIdLst>
  <p:sldSz cx="9144000" cy="5143500" type="screen16x9"/>
  <p:notesSz cx="6858000" cy="9144000"/>
  <p:embeddedFontLst>
    <p:embeddedFont>
      <p:font typeface="EB Garamond" panose="00000500000000000000" pitchFamily="2" charset="0"/>
      <p:regular r:id="rId41"/>
      <p:bold r:id="rId42"/>
      <p:italic r:id="rId43"/>
      <p:boldItalic r:id="rId44"/>
    </p:embeddedFont>
    <p:embeddedFont>
      <p:font typeface="Inter" panose="020B0604020202020204" charset="0"/>
      <p:regular r:id="rId45"/>
      <p:bold r:id="rId46"/>
    </p:embeddedFont>
    <p:embeddedFont>
      <p:font typeface="Lato" panose="020F0502020204030203" pitchFamily="34" charset="0"/>
      <p:regular r:id="rId47"/>
      <p:bold r:id="rId48"/>
      <p:italic r:id="rId49"/>
      <p:boldItalic r:id="rId50"/>
    </p:embeddedFont>
    <p:embeddedFont>
      <p:font typeface="Quattrocento Sans" panose="020B0502050000020003" pitchFamily="34" charset="0"/>
      <p:regular r:id="rId51"/>
      <p:bold r:id="rId52"/>
      <p:italic r:id="rId53"/>
      <p:boldItalic r:id="rId54"/>
    </p:embeddedFont>
    <p:embeddedFont>
      <p:font typeface="Source Sans Pro" panose="020B0503030403020204" pitchFamily="34" charset="0"/>
      <p:regular r:id="rId55"/>
      <p:bold r:id="rId56"/>
      <p:italic r:id="rId57"/>
      <p:boldItalic r:id="rId58"/>
    </p:embeddedFont>
    <p:embeddedFont>
      <p:font typeface="Tahoma" panose="020B0604030504040204" pitchFamily="34" charset="0"/>
      <p:regular r:id="rId59"/>
      <p:bold r:id="rId60"/>
    </p:embeddedFont>
    <p:embeddedFont>
      <p:font typeface="Trebuchet MS" panose="020B060302020202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EB4DAC-F74B-4521-87EF-A2A434F7E6DD}">
  <a:tblStyle styleId="{17EB4DAC-F74B-4521-87EF-A2A434F7E6DD}"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EF4E7"/>
          </a:solidFill>
        </a:fill>
      </a:tcStyle>
    </a:wholeTbl>
    <a:band1H>
      <a:tcTxStyle/>
      <a:tcStyle>
        <a:tcBdr/>
        <a:fill>
          <a:solidFill>
            <a:srgbClr val="DBE9CB"/>
          </a:solidFill>
        </a:fill>
      </a:tcStyle>
    </a:band1H>
    <a:band2H>
      <a:tcTxStyle/>
      <a:tcStyle>
        <a:tcBdr/>
      </a:tcStyle>
    </a:band2H>
    <a:band1V>
      <a:tcTxStyle/>
      <a:tcStyle>
        <a:tcBdr/>
        <a:fill>
          <a:solidFill>
            <a:srgbClr val="DBE9CB"/>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varScale="1">
        <p:scale>
          <a:sx n="103" d="100"/>
          <a:sy n="103" d="100"/>
        </p:scale>
        <p:origin x="653"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font" Target="fonts/font23.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2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CE4D5C-CCD2-43E6-9B01-428453B56BF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7E1D5A0D-91AB-4B58-924A-F68687D3BF30}">
      <dgm:prSet phldrT="[Text]"/>
      <dgm:spPr/>
      <dgm:t>
        <a:bodyPr/>
        <a:lstStyle/>
        <a:p>
          <a:r>
            <a:rPr lang="en-IN" dirty="0"/>
            <a:t>Recommendation system</a:t>
          </a:r>
        </a:p>
      </dgm:t>
    </dgm:pt>
    <dgm:pt modelId="{ADD562A1-B35A-45C0-A1E3-CA10663F1A0F}" type="parTrans" cxnId="{C981E8B2-FEDC-4396-8C79-DB70AD15D869}">
      <dgm:prSet/>
      <dgm:spPr/>
      <dgm:t>
        <a:bodyPr/>
        <a:lstStyle/>
        <a:p>
          <a:endParaRPr lang="en-IN"/>
        </a:p>
      </dgm:t>
    </dgm:pt>
    <dgm:pt modelId="{D3560DC0-6BC9-4B1D-8A6B-AF7D214DB789}" type="sibTrans" cxnId="{C981E8B2-FEDC-4396-8C79-DB70AD15D869}">
      <dgm:prSet/>
      <dgm:spPr/>
      <dgm:t>
        <a:bodyPr/>
        <a:lstStyle/>
        <a:p>
          <a:endParaRPr lang="en-IN"/>
        </a:p>
      </dgm:t>
    </dgm:pt>
    <dgm:pt modelId="{C0289A23-43E2-492D-B960-1C306AA3083E}">
      <dgm:prSet phldrT="[Text]"/>
      <dgm:spPr/>
      <dgm:t>
        <a:bodyPr/>
        <a:lstStyle/>
        <a:p>
          <a:r>
            <a:rPr lang="en-IN" dirty="0"/>
            <a:t>Content-Based filtering</a:t>
          </a:r>
        </a:p>
      </dgm:t>
    </dgm:pt>
    <dgm:pt modelId="{565AF56C-B4B1-43E0-B428-01064539DCE4}" type="sibTrans" cxnId="{1537133C-3602-4395-A8AE-649337BA4469}">
      <dgm:prSet/>
      <dgm:spPr/>
      <dgm:t>
        <a:bodyPr/>
        <a:lstStyle/>
        <a:p>
          <a:endParaRPr lang="en-IN"/>
        </a:p>
      </dgm:t>
    </dgm:pt>
    <dgm:pt modelId="{CCEDD207-9C6B-4B9C-9B21-5D6144B5956C}" type="parTrans" cxnId="{1537133C-3602-4395-A8AE-649337BA4469}">
      <dgm:prSet/>
      <dgm:spPr/>
      <dgm:t>
        <a:bodyPr/>
        <a:lstStyle/>
        <a:p>
          <a:endParaRPr lang="en-IN"/>
        </a:p>
      </dgm:t>
    </dgm:pt>
    <dgm:pt modelId="{DBEC02C9-EFA5-4DF1-85BE-D74BAA991D33}">
      <dgm:prSet phldrT="[Text]"/>
      <dgm:spPr/>
      <dgm:t>
        <a:bodyPr/>
        <a:lstStyle/>
        <a:p>
          <a:r>
            <a:rPr lang="en-IN" dirty="0"/>
            <a:t>Collaborative filtering</a:t>
          </a:r>
        </a:p>
      </dgm:t>
    </dgm:pt>
    <dgm:pt modelId="{501A2E43-C607-4656-86EF-45A82369383D}" type="sibTrans" cxnId="{ED50CDED-10D5-4AB2-A03C-C41F86BDA8C8}">
      <dgm:prSet/>
      <dgm:spPr/>
      <dgm:t>
        <a:bodyPr/>
        <a:lstStyle/>
        <a:p>
          <a:endParaRPr lang="en-IN"/>
        </a:p>
      </dgm:t>
    </dgm:pt>
    <dgm:pt modelId="{97DCA3B2-92EA-43D7-AE37-FE3E429FDE4C}" type="parTrans" cxnId="{ED50CDED-10D5-4AB2-A03C-C41F86BDA8C8}">
      <dgm:prSet/>
      <dgm:spPr/>
      <dgm:t>
        <a:bodyPr/>
        <a:lstStyle/>
        <a:p>
          <a:endParaRPr lang="en-IN"/>
        </a:p>
      </dgm:t>
    </dgm:pt>
    <dgm:pt modelId="{3204ADB2-138D-4D33-AD07-A5A0716B4E4B}" type="pres">
      <dgm:prSet presAssocID="{B3CE4D5C-CCD2-43E6-9B01-428453B56BF6}" presName="hierChild1" presStyleCnt="0">
        <dgm:presLayoutVars>
          <dgm:chPref val="1"/>
          <dgm:dir/>
          <dgm:animOne val="branch"/>
          <dgm:animLvl val="lvl"/>
          <dgm:resizeHandles/>
        </dgm:presLayoutVars>
      </dgm:prSet>
      <dgm:spPr/>
    </dgm:pt>
    <dgm:pt modelId="{0D91A04B-D688-48CE-94CC-2DEC140B1BD5}" type="pres">
      <dgm:prSet presAssocID="{7E1D5A0D-91AB-4B58-924A-F68687D3BF30}" presName="hierRoot1" presStyleCnt="0"/>
      <dgm:spPr/>
    </dgm:pt>
    <dgm:pt modelId="{C53229D3-D917-4925-8B70-15306E392CDF}" type="pres">
      <dgm:prSet presAssocID="{7E1D5A0D-91AB-4B58-924A-F68687D3BF30}" presName="composite" presStyleCnt="0"/>
      <dgm:spPr/>
    </dgm:pt>
    <dgm:pt modelId="{25A76275-3DCD-478F-8B51-4FE523C9252E}" type="pres">
      <dgm:prSet presAssocID="{7E1D5A0D-91AB-4B58-924A-F68687D3BF30}" presName="background" presStyleLbl="node0" presStyleIdx="0" presStyleCnt="1"/>
      <dgm:spPr/>
    </dgm:pt>
    <dgm:pt modelId="{CA243B8D-81AF-47F1-A04A-D0DE63190E6B}" type="pres">
      <dgm:prSet presAssocID="{7E1D5A0D-91AB-4B58-924A-F68687D3BF30}" presName="text" presStyleLbl="fgAcc0" presStyleIdx="0" presStyleCnt="1">
        <dgm:presLayoutVars>
          <dgm:chPref val="3"/>
        </dgm:presLayoutVars>
      </dgm:prSet>
      <dgm:spPr/>
    </dgm:pt>
    <dgm:pt modelId="{DBEBD894-29D6-4511-916F-FD9CDBA13C64}" type="pres">
      <dgm:prSet presAssocID="{7E1D5A0D-91AB-4B58-924A-F68687D3BF30}" presName="hierChild2" presStyleCnt="0"/>
      <dgm:spPr/>
    </dgm:pt>
    <dgm:pt modelId="{8A6DB810-EA27-41F5-BED8-B63699328E98}" type="pres">
      <dgm:prSet presAssocID="{CCEDD207-9C6B-4B9C-9B21-5D6144B5956C}" presName="Name10" presStyleLbl="parChTrans1D2" presStyleIdx="0" presStyleCnt="2"/>
      <dgm:spPr/>
    </dgm:pt>
    <dgm:pt modelId="{91F84A86-6353-4E8F-86C1-48CE279E9E5E}" type="pres">
      <dgm:prSet presAssocID="{C0289A23-43E2-492D-B960-1C306AA3083E}" presName="hierRoot2" presStyleCnt="0"/>
      <dgm:spPr/>
    </dgm:pt>
    <dgm:pt modelId="{1D0F81B1-0E2E-4D79-B9EB-692D33B40BD6}" type="pres">
      <dgm:prSet presAssocID="{C0289A23-43E2-492D-B960-1C306AA3083E}" presName="composite2" presStyleCnt="0"/>
      <dgm:spPr/>
    </dgm:pt>
    <dgm:pt modelId="{9A551A22-29EA-46C3-9B02-D933256BCE05}" type="pres">
      <dgm:prSet presAssocID="{C0289A23-43E2-492D-B960-1C306AA3083E}" presName="background2" presStyleLbl="node2" presStyleIdx="0" presStyleCnt="2"/>
      <dgm:spPr/>
    </dgm:pt>
    <dgm:pt modelId="{B8F77938-0665-449E-BB3F-EC67A98E06CA}" type="pres">
      <dgm:prSet presAssocID="{C0289A23-43E2-492D-B960-1C306AA3083E}" presName="text2" presStyleLbl="fgAcc2" presStyleIdx="0" presStyleCnt="2">
        <dgm:presLayoutVars>
          <dgm:chPref val="3"/>
        </dgm:presLayoutVars>
      </dgm:prSet>
      <dgm:spPr/>
    </dgm:pt>
    <dgm:pt modelId="{140CDC7C-B84E-429A-9D20-473E64C282A7}" type="pres">
      <dgm:prSet presAssocID="{C0289A23-43E2-492D-B960-1C306AA3083E}" presName="hierChild3" presStyleCnt="0"/>
      <dgm:spPr/>
    </dgm:pt>
    <dgm:pt modelId="{5695FCA4-0345-4317-9043-151238B838C4}" type="pres">
      <dgm:prSet presAssocID="{97DCA3B2-92EA-43D7-AE37-FE3E429FDE4C}" presName="Name10" presStyleLbl="parChTrans1D2" presStyleIdx="1" presStyleCnt="2"/>
      <dgm:spPr/>
    </dgm:pt>
    <dgm:pt modelId="{7657F30B-B2C0-44C8-A34F-9CDD5DE4DBDB}" type="pres">
      <dgm:prSet presAssocID="{DBEC02C9-EFA5-4DF1-85BE-D74BAA991D33}" presName="hierRoot2" presStyleCnt="0"/>
      <dgm:spPr/>
    </dgm:pt>
    <dgm:pt modelId="{4ADE9D46-F544-4904-B9CC-444FCFE85C3F}" type="pres">
      <dgm:prSet presAssocID="{DBEC02C9-EFA5-4DF1-85BE-D74BAA991D33}" presName="composite2" presStyleCnt="0"/>
      <dgm:spPr/>
    </dgm:pt>
    <dgm:pt modelId="{DB981718-337B-44CD-89FF-24069E502728}" type="pres">
      <dgm:prSet presAssocID="{DBEC02C9-EFA5-4DF1-85BE-D74BAA991D33}" presName="background2" presStyleLbl="node2" presStyleIdx="1" presStyleCnt="2"/>
      <dgm:spPr/>
    </dgm:pt>
    <dgm:pt modelId="{DEF949DE-CBED-4567-B437-B4251956B8F8}" type="pres">
      <dgm:prSet presAssocID="{DBEC02C9-EFA5-4DF1-85BE-D74BAA991D33}" presName="text2" presStyleLbl="fgAcc2" presStyleIdx="1" presStyleCnt="2">
        <dgm:presLayoutVars>
          <dgm:chPref val="3"/>
        </dgm:presLayoutVars>
      </dgm:prSet>
      <dgm:spPr/>
    </dgm:pt>
    <dgm:pt modelId="{40AA3598-DB23-46DE-9222-721433B02969}" type="pres">
      <dgm:prSet presAssocID="{DBEC02C9-EFA5-4DF1-85BE-D74BAA991D33}" presName="hierChild3" presStyleCnt="0"/>
      <dgm:spPr/>
    </dgm:pt>
  </dgm:ptLst>
  <dgm:cxnLst>
    <dgm:cxn modelId="{4D53D108-406D-432F-85B7-CBEB6585755C}" type="presOf" srcId="{C0289A23-43E2-492D-B960-1C306AA3083E}" destId="{B8F77938-0665-449E-BB3F-EC67A98E06CA}" srcOrd="0" destOrd="0" presId="urn:microsoft.com/office/officeart/2005/8/layout/hierarchy1"/>
    <dgm:cxn modelId="{1537133C-3602-4395-A8AE-649337BA4469}" srcId="{7E1D5A0D-91AB-4B58-924A-F68687D3BF30}" destId="{C0289A23-43E2-492D-B960-1C306AA3083E}" srcOrd="0" destOrd="0" parTransId="{CCEDD207-9C6B-4B9C-9B21-5D6144B5956C}" sibTransId="{565AF56C-B4B1-43E0-B428-01064539DCE4}"/>
    <dgm:cxn modelId="{754DB33C-886F-4D45-9D5A-70F47DDFC0AF}" type="presOf" srcId="{B3CE4D5C-CCD2-43E6-9B01-428453B56BF6}" destId="{3204ADB2-138D-4D33-AD07-A5A0716B4E4B}" srcOrd="0" destOrd="0" presId="urn:microsoft.com/office/officeart/2005/8/layout/hierarchy1"/>
    <dgm:cxn modelId="{F02FE940-A4A8-4B2E-BB5E-A1F2A24BBE97}" type="presOf" srcId="{97DCA3B2-92EA-43D7-AE37-FE3E429FDE4C}" destId="{5695FCA4-0345-4317-9043-151238B838C4}" srcOrd="0" destOrd="0" presId="urn:microsoft.com/office/officeart/2005/8/layout/hierarchy1"/>
    <dgm:cxn modelId="{F0462441-7098-4705-847C-365A314B4D4A}" type="presOf" srcId="{CCEDD207-9C6B-4B9C-9B21-5D6144B5956C}" destId="{8A6DB810-EA27-41F5-BED8-B63699328E98}" srcOrd="0" destOrd="0" presId="urn:microsoft.com/office/officeart/2005/8/layout/hierarchy1"/>
    <dgm:cxn modelId="{E896B055-B888-4989-AEB4-78CF561AB69B}" type="presOf" srcId="{DBEC02C9-EFA5-4DF1-85BE-D74BAA991D33}" destId="{DEF949DE-CBED-4567-B437-B4251956B8F8}" srcOrd="0" destOrd="0" presId="urn:microsoft.com/office/officeart/2005/8/layout/hierarchy1"/>
    <dgm:cxn modelId="{C981E8B2-FEDC-4396-8C79-DB70AD15D869}" srcId="{B3CE4D5C-CCD2-43E6-9B01-428453B56BF6}" destId="{7E1D5A0D-91AB-4B58-924A-F68687D3BF30}" srcOrd="0" destOrd="0" parTransId="{ADD562A1-B35A-45C0-A1E3-CA10663F1A0F}" sibTransId="{D3560DC0-6BC9-4B1D-8A6B-AF7D214DB789}"/>
    <dgm:cxn modelId="{0F4A30DE-2723-4B10-885D-6592CC6B3519}" type="presOf" srcId="{7E1D5A0D-91AB-4B58-924A-F68687D3BF30}" destId="{CA243B8D-81AF-47F1-A04A-D0DE63190E6B}" srcOrd="0" destOrd="0" presId="urn:microsoft.com/office/officeart/2005/8/layout/hierarchy1"/>
    <dgm:cxn modelId="{ED50CDED-10D5-4AB2-A03C-C41F86BDA8C8}" srcId="{7E1D5A0D-91AB-4B58-924A-F68687D3BF30}" destId="{DBEC02C9-EFA5-4DF1-85BE-D74BAA991D33}" srcOrd="1" destOrd="0" parTransId="{97DCA3B2-92EA-43D7-AE37-FE3E429FDE4C}" sibTransId="{501A2E43-C607-4656-86EF-45A82369383D}"/>
    <dgm:cxn modelId="{ACD06CCC-4B20-4E01-A366-A22F1EA9B7E6}" type="presParOf" srcId="{3204ADB2-138D-4D33-AD07-A5A0716B4E4B}" destId="{0D91A04B-D688-48CE-94CC-2DEC140B1BD5}" srcOrd="0" destOrd="0" presId="urn:microsoft.com/office/officeart/2005/8/layout/hierarchy1"/>
    <dgm:cxn modelId="{79848397-3C82-4C21-8477-3C65EFCF7657}" type="presParOf" srcId="{0D91A04B-D688-48CE-94CC-2DEC140B1BD5}" destId="{C53229D3-D917-4925-8B70-15306E392CDF}" srcOrd="0" destOrd="0" presId="urn:microsoft.com/office/officeart/2005/8/layout/hierarchy1"/>
    <dgm:cxn modelId="{41A96F34-C507-47ED-94AC-15ACBA7B4015}" type="presParOf" srcId="{C53229D3-D917-4925-8B70-15306E392CDF}" destId="{25A76275-3DCD-478F-8B51-4FE523C9252E}" srcOrd="0" destOrd="0" presId="urn:microsoft.com/office/officeart/2005/8/layout/hierarchy1"/>
    <dgm:cxn modelId="{567B085C-BB15-4AD6-879D-E1A62B99669E}" type="presParOf" srcId="{C53229D3-D917-4925-8B70-15306E392CDF}" destId="{CA243B8D-81AF-47F1-A04A-D0DE63190E6B}" srcOrd="1" destOrd="0" presId="urn:microsoft.com/office/officeart/2005/8/layout/hierarchy1"/>
    <dgm:cxn modelId="{DF1EF7DB-081F-4A8E-B194-AAC2E3D644DE}" type="presParOf" srcId="{0D91A04B-D688-48CE-94CC-2DEC140B1BD5}" destId="{DBEBD894-29D6-4511-916F-FD9CDBA13C64}" srcOrd="1" destOrd="0" presId="urn:microsoft.com/office/officeart/2005/8/layout/hierarchy1"/>
    <dgm:cxn modelId="{E38665D6-16E2-49F9-A9BC-96843A524BCA}" type="presParOf" srcId="{DBEBD894-29D6-4511-916F-FD9CDBA13C64}" destId="{8A6DB810-EA27-41F5-BED8-B63699328E98}" srcOrd="0" destOrd="0" presId="urn:microsoft.com/office/officeart/2005/8/layout/hierarchy1"/>
    <dgm:cxn modelId="{F5F31F92-9CCF-4CA7-8FD3-16B03840EC13}" type="presParOf" srcId="{DBEBD894-29D6-4511-916F-FD9CDBA13C64}" destId="{91F84A86-6353-4E8F-86C1-48CE279E9E5E}" srcOrd="1" destOrd="0" presId="urn:microsoft.com/office/officeart/2005/8/layout/hierarchy1"/>
    <dgm:cxn modelId="{CAB2496C-DDEC-4B09-8FE4-3EE5599927EA}" type="presParOf" srcId="{91F84A86-6353-4E8F-86C1-48CE279E9E5E}" destId="{1D0F81B1-0E2E-4D79-B9EB-692D33B40BD6}" srcOrd="0" destOrd="0" presId="urn:microsoft.com/office/officeart/2005/8/layout/hierarchy1"/>
    <dgm:cxn modelId="{01FEC107-72A2-430C-9892-531219494E31}" type="presParOf" srcId="{1D0F81B1-0E2E-4D79-B9EB-692D33B40BD6}" destId="{9A551A22-29EA-46C3-9B02-D933256BCE05}" srcOrd="0" destOrd="0" presId="urn:microsoft.com/office/officeart/2005/8/layout/hierarchy1"/>
    <dgm:cxn modelId="{E864F5E6-92E1-42A9-B592-A71989A1A845}" type="presParOf" srcId="{1D0F81B1-0E2E-4D79-B9EB-692D33B40BD6}" destId="{B8F77938-0665-449E-BB3F-EC67A98E06CA}" srcOrd="1" destOrd="0" presId="urn:microsoft.com/office/officeart/2005/8/layout/hierarchy1"/>
    <dgm:cxn modelId="{1AA5B139-BC9E-4491-A149-0A624CF51FA2}" type="presParOf" srcId="{91F84A86-6353-4E8F-86C1-48CE279E9E5E}" destId="{140CDC7C-B84E-429A-9D20-473E64C282A7}" srcOrd="1" destOrd="0" presId="urn:microsoft.com/office/officeart/2005/8/layout/hierarchy1"/>
    <dgm:cxn modelId="{3AE4BEC2-B16F-4B1C-BE46-5A3B1A837251}" type="presParOf" srcId="{DBEBD894-29D6-4511-916F-FD9CDBA13C64}" destId="{5695FCA4-0345-4317-9043-151238B838C4}" srcOrd="2" destOrd="0" presId="urn:microsoft.com/office/officeart/2005/8/layout/hierarchy1"/>
    <dgm:cxn modelId="{48945CA3-A0F6-4FBF-94DC-B2FB905E559E}" type="presParOf" srcId="{DBEBD894-29D6-4511-916F-FD9CDBA13C64}" destId="{7657F30B-B2C0-44C8-A34F-9CDD5DE4DBDB}" srcOrd="3" destOrd="0" presId="urn:microsoft.com/office/officeart/2005/8/layout/hierarchy1"/>
    <dgm:cxn modelId="{92E65B30-D8B5-4A07-A01D-D32493E1F330}" type="presParOf" srcId="{7657F30B-B2C0-44C8-A34F-9CDD5DE4DBDB}" destId="{4ADE9D46-F544-4904-B9CC-444FCFE85C3F}" srcOrd="0" destOrd="0" presId="urn:microsoft.com/office/officeart/2005/8/layout/hierarchy1"/>
    <dgm:cxn modelId="{B6ABCC00-13A0-4949-A387-498ACE04BC10}" type="presParOf" srcId="{4ADE9D46-F544-4904-B9CC-444FCFE85C3F}" destId="{DB981718-337B-44CD-89FF-24069E502728}" srcOrd="0" destOrd="0" presId="urn:microsoft.com/office/officeart/2005/8/layout/hierarchy1"/>
    <dgm:cxn modelId="{C4CED549-DCE8-4AD8-97AF-8B6DC2065705}" type="presParOf" srcId="{4ADE9D46-F544-4904-B9CC-444FCFE85C3F}" destId="{DEF949DE-CBED-4567-B437-B4251956B8F8}" srcOrd="1" destOrd="0" presId="urn:microsoft.com/office/officeart/2005/8/layout/hierarchy1"/>
    <dgm:cxn modelId="{5C8655BA-C70E-4399-B0CD-A6EBA1F870E7}" type="presParOf" srcId="{7657F30B-B2C0-44C8-A34F-9CDD5DE4DBDB}" destId="{40AA3598-DB23-46DE-9222-721433B0296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5FCA4-0345-4317-9043-151238B838C4}">
      <dsp:nvSpPr>
        <dsp:cNvPr id="0" name=""/>
        <dsp:cNvSpPr/>
      </dsp:nvSpPr>
      <dsp:spPr>
        <a:xfrm>
          <a:off x="2464343" y="1148111"/>
          <a:ext cx="1104809" cy="525788"/>
        </a:xfrm>
        <a:custGeom>
          <a:avLst/>
          <a:gdLst/>
          <a:ahLst/>
          <a:cxnLst/>
          <a:rect l="0" t="0" r="0" b="0"/>
          <a:pathLst>
            <a:path>
              <a:moveTo>
                <a:pt x="0" y="0"/>
              </a:moveTo>
              <a:lnTo>
                <a:pt x="0" y="358309"/>
              </a:lnTo>
              <a:lnTo>
                <a:pt x="1104809" y="358309"/>
              </a:lnTo>
              <a:lnTo>
                <a:pt x="1104809" y="52578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6DB810-EA27-41F5-BED8-B63699328E98}">
      <dsp:nvSpPr>
        <dsp:cNvPr id="0" name=""/>
        <dsp:cNvSpPr/>
      </dsp:nvSpPr>
      <dsp:spPr>
        <a:xfrm>
          <a:off x="1359534" y="1148111"/>
          <a:ext cx="1104809" cy="525788"/>
        </a:xfrm>
        <a:custGeom>
          <a:avLst/>
          <a:gdLst/>
          <a:ahLst/>
          <a:cxnLst/>
          <a:rect l="0" t="0" r="0" b="0"/>
          <a:pathLst>
            <a:path>
              <a:moveTo>
                <a:pt x="1104809" y="0"/>
              </a:moveTo>
              <a:lnTo>
                <a:pt x="1104809" y="358309"/>
              </a:lnTo>
              <a:lnTo>
                <a:pt x="0" y="358309"/>
              </a:lnTo>
              <a:lnTo>
                <a:pt x="0" y="52578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A76275-3DCD-478F-8B51-4FE523C9252E}">
      <dsp:nvSpPr>
        <dsp:cNvPr id="0" name=""/>
        <dsp:cNvSpPr/>
      </dsp:nvSpPr>
      <dsp:spPr>
        <a:xfrm>
          <a:off x="1560408" y="114"/>
          <a:ext cx="1807869" cy="114799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243B8D-81AF-47F1-A04A-D0DE63190E6B}">
      <dsp:nvSpPr>
        <dsp:cNvPr id="0" name=""/>
        <dsp:cNvSpPr/>
      </dsp:nvSpPr>
      <dsp:spPr>
        <a:xfrm>
          <a:off x="1761282" y="190945"/>
          <a:ext cx="1807869" cy="114799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Recommendation system</a:t>
          </a:r>
        </a:p>
      </dsp:txBody>
      <dsp:txXfrm>
        <a:off x="1794906" y="224569"/>
        <a:ext cx="1740621" cy="1080749"/>
      </dsp:txXfrm>
    </dsp:sp>
    <dsp:sp modelId="{9A551A22-29EA-46C3-9B02-D933256BCE05}">
      <dsp:nvSpPr>
        <dsp:cNvPr id="0" name=""/>
        <dsp:cNvSpPr/>
      </dsp:nvSpPr>
      <dsp:spPr>
        <a:xfrm>
          <a:off x="455599" y="1673900"/>
          <a:ext cx="1807869" cy="114799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F77938-0665-449E-BB3F-EC67A98E06CA}">
      <dsp:nvSpPr>
        <dsp:cNvPr id="0" name=""/>
        <dsp:cNvSpPr/>
      </dsp:nvSpPr>
      <dsp:spPr>
        <a:xfrm>
          <a:off x="656473" y="1864731"/>
          <a:ext cx="1807869" cy="114799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Content-Based filtering</a:t>
          </a:r>
        </a:p>
      </dsp:txBody>
      <dsp:txXfrm>
        <a:off x="690097" y="1898355"/>
        <a:ext cx="1740621" cy="1080749"/>
      </dsp:txXfrm>
    </dsp:sp>
    <dsp:sp modelId="{DB981718-337B-44CD-89FF-24069E502728}">
      <dsp:nvSpPr>
        <dsp:cNvPr id="0" name=""/>
        <dsp:cNvSpPr/>
      </dsp:nvSpPr>
      <dsp:spPr>
        <a:xfrm>
          <a:off x="2665217" y="1673900"/>
          <a:ext cx="1807869" cy="114799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F949DE-CBED-4567-B437-B4251956B8F8}">
      <dsp:nvSpPr>
        <dsp:cNvPr id="0" name=""/>
        <dsp:cNvSpPr/>
      </dsp:nvSpPr>
      <dsp:spPr>
        <a:xfrm>
          <a:off x="2866092" y="1864731"/>
          <a:ext cx="1807869" cy="114799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Collaborative filtering</a:t>
          </a:r>
        </a:p>
      </dsp:txBody>
      <dsp:txXfrm>
        <a:off x="2899716" y="1898355"/>
        <a:ext cx="1740621" cy="108074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1d7dfb7377_2_14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21d7dfb7377_2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1d7dfb7377_2_22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21d7dfb7377_2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1d7dfb7377_2_24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21d7dfb7377_2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1d7dfb737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1d7dfb737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1d7dfb7377_2_2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21d7dfb7377_2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1d7dfb7377_2_26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g21d7dfb7377_2_2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1d7dfb7377_2_26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g21d7dfb7377_2_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1d7dfb7377_2_2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21d7dfb7377_2_2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1d7dfb7377_2_34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g21d7dfb7377_2_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1d7dfb7377_2_35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 name="Google Shape;436;g21d7dfb7377_2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21d7dfb7377_2_65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5" name="Google Shape;735;g21d7dfb7377_2_6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1d7dfb7377_2_15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21d7dfb7377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1d7dfb7377_2_65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1" name="Google Shape;741;g21d7dfb7377_2_6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21d7dfb7377_2_67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7" name="Google Shape;757;g21d7dfb7377_2_6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d7dfb7377_2_68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3" name="Google Shape;773;g21d7dfb7377_2_6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1d7dfb7377_2_70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9" name="Google Shape;789;g21d7dfb7377_2_7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21d7dfb7377_2_71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0" name="Google Shape;800;g21d7dfb7377_2_7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21d7dfb7377_2_7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6" name="Google Shape;806;g21d7dfb7377_2_7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1d7dfb7377_2_72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4" name="Google Shape;814;g21d7dfb7377_2_7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1d801ac68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21d801ac68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21d801ac68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21d801ac68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1d801ac68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1d801ac68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1d7dfb7377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21d7dfb737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21d801ac68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21d801ac68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21d801ac68c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21d801ac68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21d7dfb737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21d7dfb737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1d801ac68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21d801ac68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21d7dfb7377_2_73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8" name="Google Shape;878;g21d7dfb7377_2_7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21d7dfb7377_2_74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8" name="Google Shape;888;g21d7dfb7377_2_7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d7dfb7377_2_16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21d7dfb7377_2_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1d801ac68c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1d801ac68c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21d801ac68c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21d801ac68c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787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1d7dfb7377_2_2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21d7dfb7377_2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1d7dfb7377_2_21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21d7dfb7377_2_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1d7dfb737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1d7dfb73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7"/>
        <p:cNvGrpSpPr/>
        <p:nvPr/>
      </p:nvGrpSpPr>
      <p:grpSpPr>
        <a:xfrm>
          <a:off x="0" y="0"/>
          <a:ext cx="0" cy="0"/>
          <a:chOff x="0" y="0"/>
          <a:chExt cx="0" cy="0"/>
        </a:xfrm>
      </p:grpSpPr>
      <p:sp>
        <p:nvSpPr>
          <p:cNvPr id="68" name="Google Shape;68;p14"/>
          <p:cNvSpPr>
            <a:spLocks noGrp="1"/>
          </p:cNvSpPr>
          <p:nvPr>
            <p:ph type="pic" idx="2"/>
          </p:nvPr>
        </p:nvSpPr>
        <p:spPr>
          <a:xfrm>
            <a:off x="5991260" y="774917"/>
            <a:ext cx="1714431" cy="979296"/>
          </a:xfrm>
          <a:prstGeom prst="rect">
            <a:avLst/>
          </a:prstGeom>
          <a:noFill/>
          <a:ln>
            <a:noFill/>
          </a:ln>
        </p:spPr>
      </p:sp>
      <p:sp>
        <p:nvSpPr>
          <p:cNvPr id="69" name="Google Shape;69;p14"/>
          <p:cNvSpPr>
            <a:spLocks noGrp="1"/>
          </p:cNvSpPr>
          <p:nvPr>
            <p:ph type="pic" idx="3"/>
          </p:nvPr>
        </p:nvSpPr>
        <p:spPr>
          <a:xfrm>
            <a:off x="8020119" y="774917"/>
            <a:ext cx="1714431" cy="979296"/>
          </a:xfrm>
          <a:prstGeom prst="rect">
            <a:avLst/>
          </a:prstGeom>
          <a:noFill/>
          <a:ln>
            <a:noFill/>
          </a:ln>
        </p:spPr>
      </p:sp>
      <p:sp>
        <p:nvSpPr>
          <p:cNvPr id="70" name="Google Shape;70;p14"/>
          <p:cNvSpPr>
            <a:spLocks noGrp="1"/>
          </p:cNvSpPr>
          <p:nvPr>
            <p:ph type="pic" idx="4"/>
          </p:nvPr>
        </p:nvSpPr>
        <p:spPr>
          <a:xfrm>
            <a:off x="3962400" y="2082102"/>
            <a:ext cx="1714431" cy="979296"/>
          </a:xfrm>
          <a:prstGeom prst="rect">
            <a:avLst/>
          </a:prstGeom>
          <a:noFill/>
          <a:ln>
            <a:noFill/>
          </a:ln>
        </p:spPr>
      </p:sp>
      <p:sp>
        <p:nvSpPr>
          <p:cNvPr id="71" name="Google Shape;71;p14"/>
          <p:cNvSpPr>
            <a:spLocks noGrp="1"/>
          </p:cNvSpPr>
          <p:nvPr>
            <p:ph type="pic" idx="5"/>
          </p:nvPr>
        </p:nvSpPr>
        <p:spPr>
          <a:xfrm>
            <a:off x="5991260" y="2082102"/>
            <a:ext cx="1714431" cy="979296"/>
          </a:xfrm>
          <a:prstGeom prst="rect">
            <a:avLst/>
          </a:prstGeom>
          <a:noFill/>
          <a:ln>
            <a:noFill/>
          </a:ln>
        </p:spPr>
      </p:sp>
      <p:sp>
        <p:nvSpPr>
          <p:cNvPr id="72" name="Google Shape;72;p14"/>
          <p:cNvSpPr>
            <a:spLocks noGrp="1"/>
          </p:cNvSpPr>
          <p:nvPr>
            <p:ph type="pic" idx="6"/>
          </p:nvPr>
        </p:nvSpPr>
        <p:spPr>
          <a:xfrm>
            <a:off x="8020119" y="2082102"/>
            <a:ext cx="1714431" cy="979296"/>
          </a:xfrm>
          <a:prstGeom prst="rect">
            <a:avLst/>
          </a:prstGeom>
          <a:noFill/>
          <a:ln>
            <a:noFill/>
          </a:ln>
        </p:spPr>
      </p:sp>
      <p:sp>
        <p:nvSpPr>
          <p:cNvPr id="73" name="Google Shape;73;p14"/>
          <p:cNvSpPr>
            <a:spLocks noGrp="1"/>
          </p:cNvSpPr>
          <p:nvPr>
            <p:ph type="pic" idx="7"/>
          </p:nvPr>
        </p:nvSpPr>
        <p:spPr>
          <a:xfrm>
            <a:off x="3962400" y="3389287"/>
            <a:ext cx="1714431" cy="979296"/>
          </a:xfrm>
          <a:prstGeom prst="rect">
            <a:avLst/>
          </a:prstGeom>
          <a:noFill/>
          <a:ln>
            <a:noFill/>
          </a:ln>
        </p:spPr>
      </p:sp>
      <p:sp>
        <p:nvSpPr>
          <p:cNvPr id="74" name="Google Shape;74;p14"/>
          <p:cNvSpPr>
            <a:spLocks noGrp="1"/>
          </p:cNvSpPr>
          <p:nvPr>
            <p:ph type="pic" idx="8"/>
          </p:nvPr>
        </p:nvSpPr>
        <p:spPr>
          <a:xfrm>
            <a:off x="5991260" y="3389287"/>
            <a:ext cx="1714431" cy="979296"/>
          </a:xfrm>
          <a:prstGeom prst="rect">
            <a:avLst/>
          </a:prstGeom>
          <a:noFill/>
          <a:ln>
            <a:noFill/>
          </a:ln>
        </p:spPr>
      </p:sp>
      <p:sp>
        <p:nvSpPr>
          <p:cNvPr id="75" name="Google Shape;75;p14"/>
          <p:cNvSpPr>
            <a:spLocks noGrp="1"/>
          </p:cNvSpPr>
          <p:nvPr>
            <p:ph type="pic" idx="9"/>
          </p:nvPr>
        </p:nvSpPr>
        <p:spPr>
          <a:xfrm>
            <a:off x="8020119" y="3389287"/>
            <a:ext cx="1714431" cy="979296"/>
          </a:xfrm>
          <a:prstGeom prst="rect">
            <a:avLst/>
          </a:prstGeom>
          <a:noFill/>
          <a:ln>
            <a:noFill/>
          </a:ln>
        </p:spPr>
      </p:sp>
      <p:sp>
        <p:nvSpPr>
          <p:cNvPr id="76" name="Google Shape;76;p14"/>
          <p:cNvSpPr>
            <a:spLocks noGrp="1"/>
          </p:cNvSpPr>
          <p:nvPr>
            <p:ph type="pic" idx="13"/>
          </p:nvPr>
        </p:nvSpPr>
        <p:spPr>
          <a:xfrm>
            <a:off x="3962400" y="774917"/>
            <a:ext cx="1714431" cy="979296"/>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lvl1pPr lvl="0" algn="l">
              <a:spcBef>
                <a:spcPts val="0"/>
              </a:spcBef>
              <a:spcAft>
                <a:spcPts val="0"/>
              </a:spcAft>
              <a:buClr>
                <a:schemeClr val="accent1"/>
              </a:buClr>
              <a:buSzPts val="2700"/>
              <a:buFont typeface="Trebuchet MS"/>
              <a:buNone/>
              <a:defRPr sz="2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5"/>
          <p:cNvSpPr txBox="1">
            <a:spLocks noGrp="1"/>
          </p:cNvSpPr>
          <p:nvPr>
            <p:ph type="body" idx="1"/>
          </p:nvPr>
        </p:nvSpPr>
        <p:spPr>
          <a:xfrm>
            <a:off x="508000" y="1620442"/>
            <a:ext cx="6447501" cy="2910580"/>
          </a:xfrm>
          <a:prstGeom prst="rect">
            <a:avLst/>
          </a:prstGeom>
          <a:noFill/>
          <a:ln>
            <a:noFill/>
          </a:ln>
        </p:spPr>
        <p:txBody>
          <a:bodyPr spcFirstLastPara="1" wrap="square" lIns="68575" tIns="34275" rIns="68575" bIns="34275" anchor="t" anchorCtr="0">
            <a:normAutofit/>
          </a:bodyPr>
          <a:lstStyle>
            <a:lvl1pPr marL="457200" lvl="0" indent="-298450" algn="l">
              <a:spcBef>
                <a:spcPts val="800"/>
              </a:spcBef>
              <a:spcAft>
                <a:spcPts val="0"/>
              </a:spcAft>
              <a:buSzPts val="1100"/>
              <a:buChar char="►"/>
              <a:defRPr/>
            </a:lvl1pPr>
            <a:lvl2pPr marL="914400" lvl="1" indent="-298450" algn="l">
              <a:spcBef>
                <a:spcPts val="800"/>
              </a:spcBef>
              <a:spcAft>
                <a:spcPts val="0"/>
              </a:spcAft>
              <a:buSzPts val="1100"/>
              <a:buChar char="►"/>
              <a:defRPr/>
            </a:lvl2pPr>
            <a:lvl3pPr marL="1371600" lvl="2" indent="-298450" algn="l">
              <a:spcBef>
                <a:spcPts val="800"/>
              </a:spcBef>
              <a:spcAft>
                <a:spcPts val="0"/>
              </a:spcAft>
              <a:buSzPts val="1100"/>
              <a:buChar char="►"/>
              <a:defRPr/>
            </a:lvl3pPr>
            <a:lvl4pPr marL="1828800" lvl="3" indent="-298450" algn="l">
              <a:spcBef>
                <a:spcPts val="800"/>
              </a:spcBef>
              <a:spcAft>
                <a:spcPts val="0"/>
              </a:spcAft>
              <a:buSzPts val="1100"/>
              <a:buChar char="►"/>
              <a:defRPr/>
            </a:lvl4pPr>
            <a:lvl5pPr marL="2286000" lvl="4" indent="-298450" algn="l">
              <a:spcBef>
                <a:spcPts val="800"/>
              </a:spcBef>
              <a:spcAft>
                <a:spcPts val="0"/>
              </a:spcAft>
              <a:buSzPts val="1100"/>
              <a:buChar char="►"/>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80" name="Google Shape;80;p15"/>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1" name="Google Shape;81;p15"/>
          <p:cNvSpPr txBox="1">
            <a:spLocks noGrp="1"/>
          </p:cNvSpPr>
          <p:nvPr>
            <p:ph type="ftr" idx="11"/>
          </p:nvPr>
        </p:nvSpPr>
        <p:spPr>
          <a:xfrm>
            <a:off x="508001"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2" name="Google Shape;82;p15"/>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lvl1pPr lvl="0" algn="l">
              <a:spcBef>
                <a:spcPts val="0"/>
              </a:spcBef>
              <a:spcAft>
                <a:spcPts val="0"/>
              </a:spcAft>
              <a:buClr>
                <a:schemeClr val="accent1"/>
              </a:buClr>
              <a:buSzPts val="2700"/>
              <a:buFont typeface="Trebuchet MS"/>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5" name="Google Shape;85;p16"/>
          <p:cNvSpPr txBox="1">
            <a:spLocks noGrp="1"/>
          </p:cNvSpPr>
          <p:nvPr>
            <p:ph type="body" idx="1"/>
          </p:nvPr>
        </p:nvSpPr>
        <p:spPr>
          <a:xfrm>
            <a:off x="506809" y="1620737"/>
            <a:ext cx="3139217" cy="432197"/>
          </a:xfrm>
          <a:prstGeom prst="rect">
            <a:avLst/>
          </a:prstGeom>
          <a:noFill/>
          <a:ln>
            <a:noFill/>
          </a:ln>
        </p:spPr>
        <p:txBody>
          <a:bodyPr spcFirstLastPara="1" wrap="square" lIns="68575" tIns="34275" rIns="68575" bIns="34275" anchor="b" anchorCtr="0">
            <a:noAutofit/>
          </a:bodyPr>
          <a:lstStyle>
            <a:lvl1pPr marL="457200" lvl="0" indent="-228600" algn="l">
              <a:spcBef>
                <a:spcPts val="800"/>
              </a:spcBef>
              <a:spcAft>
                <a:spcPts val="0"/>
              </a:spcAft>
              <a:buSzPts val="1400"/>
              <a:buNone/>
              <a:defRPr sz="1800" b="0"/>
            </a:lvl1pPr>
            <a:lvl2pPr marL="914400" lvl="1" indent="-228600" algn="l">
              <a:spcBef>
                <a:spcPts val="800"/>
              </a:spcBef>
              <a:spcAft>
                <a:spcPts val="0"/>
              </a:spcAft>
              <a:buSzPts val="1200"/>
              <a:buNone/>
              <a:defRPr sz="1500" b="1"/>
            </a:lvl2pPr>
            <a:lvl3pPr marL="1371600" lvl="2" indent="-228600" algn="l">
              <a:spcBef>
                <a:spcPts val="800"/>
              </a:spcBef>
              <a:spcAft>
                <a:spcPts val="0"/>
              </a:spcAft>
              <a:buSzPts val="1100"/>
              <a:buNone/>
              <a:defRPr sz="1400" b="1"/>
            </a:lvl3pPr>
            <a:lvl4pPr marL="1828800" lvl="3" indent="-228600" algn="l">
              <a:spcBef>
                <a:spcPts val="800"/>
              </a:spcBef>
              <a:spcAft>
                <a:spcPts val="0"/>
              </a:spcAft>
              <a:buSzPts val="1000"/>
              <a:buNone/>
              <a:defRPr sz="1200" b="1"/>
            </a:lvl4pPr>
            <a:lvl5pPr marL="2286000" lvl="4" indent="-228600" algn="l">
              <a:spcBef>
                <a:spcPts val="800"/>
              </a:spcBef>
              <a:spcAft>
                <a:spcPts val="0"/>
              </a:spcAft>
              <a:buSzPts val="1000"/>
              <a:buNone/>
              <a:defRPr sz="1200" b="1"/>
            </a:lvl5pPr>
            <a:lvl6pPr marL="2743200" lvl="5" indent="-228600" algn="l">
              <a:spcBef>
                <a:spcPts val="800"/>
              </a:spcBef>
              <a:spcAft>
                <a:spcPts val="0"/>
              </a:spcAft>
              <a:buSzPts val="1000"/>
              <a:buNone/>
              <a:defRPr sz="1200" b="1"/>
            </a:lvl6pPr>
            <a:lvl7pPr marL="3200400" lvl="6" indent="-228600" algn="l">
              <a:spcBef>
                <a:spcPts val="800"/>
              </a:spcBef>
              <a:spcAft>
                <a:spcPts val="0"/>
              </a:spcAft>
              <a:buSzPts val="1000"/>
              <a:buNone/>
              <a:defRPr sz="1200" b="1"/>
            </a:lvl7pPr>
            <a:lvl8pPr marL="3657600" lvl="7" indent="-228600" algn="l">
              <a:spcBef>
                <a:spcPts val="800"/>
              </a:spcBef>
              <a:spcAft>
                <a:spcPts val="0"/>
              </a:spcAft>
              <a:buSzPts val="1000"/>
              <a:buNone/>
              <a:defRPr sz="1200" b="1"/>
            </a:lvl8pPr>
            <a:lvl9pPr marL="4114800" lvl="8" indent="-228600" algn="l">
              <a:spcBef>
                <a:spcPts val="800"/>
              </a:spcBef>
              <a:spcAft>
                <a:spcPts val="0"/>
              </a:spcAft>
              <a:buSzPts val="1000"/>
              <a:buNone/>
              <a:defRPr sz="1200" b="1"/>
            </a:lvl9pPr>
          </a:lstStyle>
          <a:p>
            <a:endParaRPr/>
          </a:p>
        </p:txBody>
      </p:sp>
      <p:sp>
        <p:nvSpPr>
          <p:cNvPr id="86" name="Google Shape;86;p16"/>
          <p:cNvSpPr txBox="1">
            <a:spLocks noGrp="1"/>
          </p:cNvSpPr>
          <p:nvPr>
            <p:ph type="body" idx="2"/>
          </p:nvPr>
        </p:nvSpPr>
        <p:spPr>
          <a:xfrm>
            <a:off x="506809" y="2052934"/>
            <a:ext cx="3139217" cy="2478088"/>
          </a:xfrm>
          <a:prstGeom prst="rect">
            <a:avLst/>
          </a:prstGeom>
          <a:noFill/>
          <a:ln>
            <a:noFill/>
          </a:ln>
        </p:spPr>
        <p:txBody>
          <a:bodyPr spcFirstLastPara="1" wrap="square" lIns="68575" tIns="34275" rIns="68575" bIns="34275" anchor="t" anchorCtr="0">
            <a:normAutofit/>
          </a:bodyPr>
          <a:lstStyle>
            <a:lvl1pPr marL="457200" lvl="0" indent="-298450" algn="l">
              <a:spcBef>
                <a:spcPts val="800"/>
              </a:spcBef>
              <a:spcAft>
                <a:spcPts val="0"/>
              </a:spcAft>
              <a:buSzPts val="1100"/>
              <a:buChar char="►"/>
              <a:defRPr/>
            </a:lvl1pPr>
            <a:lvl2pPr marL="914400" lvl="1" indent="-298450" algn="l">
              <a:spcBef>
                <a:spcPts val="800"/>
              </a:spcBef>
              <a:spcAft>
                <a:spcPts val="0"/>
              </a:spcAft>
              <a:buSzPts val="1100"/>
              <a:buChar char="►"/>
              <a:defRPr/>
            </a:lvl2pPr>
            <a:lvl3pPr marL="1371600" lvl="2" indent="-298450" algn="l">
              <a:spcBef>
                <a:spcPts val="800"/>
              </a:spcBef>
              <a:spcAft>
                <a:spcPts val="0"/>
              </a:spcAft>
              <a:buSzPts val="1100"/>
              <a:buChar char="►"/>
              <a:defRPr/>
            </a:lvl3pPr>
            <a:lvl4pPr marL="1828800" lvl="3" indent="-298450" algn="l">
              <a:spcBef>
                <a:spcPts val="800"/>
              </a:spcBef>
              <a:spcAft>
                <a:spcPts val="0"/>
              </a:spcAft>
              <a:buSzPts val="1100"/>
              <a:buChar char="►"/>
              <a:defRPr/>
            </a:lvl4pPr>
            <a:lvl5pPr marL="2286000" lvl="4" indent="-298450" algn="l">
              <a:spcBef>
                <a:spcPts val="800"/>
              </a:spcBef>
              <a:spcAft>
                <a:spcPts val="0"/>
              </a:spcAft>
              <a:buSzPts val="1100"/>
              <a:buChar char="►"/>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87" name="Google Shape;87;p16"/>
          <p:cNvSpPr txBox="1">
            <a:spLocks noGrp="1"/>
          </p:cNvSpPr>
          <p:nvPr>
            <p:ph type="body" idx="3"/>
          </p:nvPr>
        </p:nvSpPr>
        <p:spPr>
          <a:xfrm>
            <a:off x="3816287" y="1620737"/>
            <a:ext cx="3139213" cy="432197"/>
          </a:xfrm>
          <a:prstGeom prst="rect">
            <a:avLst/>
          </a:prstGeom>
          <a:noFill/>
          <a:ln>
            <a:noFill/>
          </a:ln>
        </p:spPr>
        <p:txBody>
          <a:bodyPr spcFirstLastPara="1" wrap="square" lIns="68575" tIns="34275" rIns="68575" bIns="34275" anchor="b" anchorCtr="0">
            <a:noAutofit/>
          </a:bodyPr>
          <a:lstStyle>
            <a:lvl1pPr marL="457200" lvl="0" indent="-228600" algn="l">
              <a:spcBef>
                <a:spcPts val="800"/>
              </a:spcBef>
              <a:spcAft>
                <a:spcPts val="0"/>
              </a:spcAft>
              <a:buSzPts val="1400"/>
              <a:buNone/>
              <a:defRPr sz="1800" b="0"/>
            </a:lvl1pPr>
            <a:lvl2pPr marL="914400" lvl="1" indent="-228600" algn="l">
              <a:spcBef>
                <a:spcPts val="800"/>
              </a:spcBef>
              <a:spcAft>
                <a:spcPts val="0"/>
              </a:spcAft>
              <a:buSzPts val="1200"/>
              <a:buNone/>
              <a:defRPr sz="1500" b="1"/>
            </a:lvl2pPr>
            <a:lvl3pPr marL="1371600" lvl="2" indent="-228600" algn="l">
              <a:spcBef>
                <a:spcPts val="800"/>
              </a:spcBef>
              <a:spcAft>
                <a:spcPts val="0"/>
              </a:spcAft>
              <a:buSzPts val="1100"/>
              <a:buNone/>
              <a:defRPr sz="1400" b="1"/>
            </a:lvl3pPr>
            <a:lvl4pPr marL="1828800" lvl="3" indent="-228600" algn="l">
              <a:spcBef>
                <a:spcPts val="800"/>
              </a:spcBef>
              <a:spcAft>
                <a:spcPts val="0"/>
              </a:spcAft>
              <a:buSzPts val="1000"/>
              <a:buNone/>
              <a:defRPr sz="1200" b="1"/>
            </a:lvl4pPr>
            <a:lvl5pPr marL="2286000" lvl="4" indent="-228600" algn="l">
              <a:spcBef>
                <a:spcPts val="800"/>
              </a:spcBef>
              <a:spcAft>
                <a:spcPts val="0"/>
              </a:spcAft>
              <a:buSzPts val="1000"/>
              <a:buNone/>
              <a:defRPr sz="1200" b="1"/>
            </a:lvl5pPr>
            <a:lvl6pPr marL="2743200" lvl="5" indent="-228600" algn="l">
              <a:spcBef>
                <a:spcPts val="800"/>
              </a:spcBef>
              <a:spcAft>
                <a:spcPts val="0"/>
              </a:spcAft>
              <a:buSzPts val="1000"/>
              <a:buNone/>
              <a:defRPr sz="1200" b="1"/>
            </a:lvl6pPr>
            <a:lvl7pPr marL="3200400" lvl="6" indent="-228600" algn="l">
              <a:spcBef>
                <a:spcPts val="800"/>
              </a:spcBef>
              <a:spcAft>
                <a:spcPts val="0"/>
              </a:spcAft>
              <a:buSzPts val="1000"/>
              <a:buNone/>
              <a:defRPr sz="1200" b="1"/>
            </a:lvl7pPr>
            <a:lvl8pPr marL="3657600" lvl="7" indent="-228600" algn="l">
              <a:spcBef>
                <a:spcPts val="800"/>
              </a:spcBef>
              <a:spcAft>
                <a:spcPts val="0"/>
              </a:spcAft>
              <a:buSzPts val="1000"/>
              <a:buNone/>
              <a:defRPr sz="1200" b="1"/>
            </a:lvl8pPr>
            <a:lvl9pPr marL="4114800" lvl="8" indent="-228600" algn="l">
              <a:spcBef>
                <a:spcPts val="800"/>
              </a:spcBef>
              <a:spcAft>
                <a:spcPts val="0"/>
              </a:spcAft>
              <a:buSzPts val="1000"/>
              <a:buNone/>
              <a:defRPr sz="1200" b="1"/>
            </a:lvl9pPr>
          </a:lstStyle>
          <a:p>
            <a:endParaRPr/>
          </a:p>
        </p:txBody>
      </p:sp>
      <p:sp>
        <p:nvSpPr>
          <p:cNvPr id="88" name="Google Shape;88;p16"/>
          <p:cNvSpPr txBox="1">
            <a:spLocks noGrp="1"/>
          </p:cNvSpPr>
          <p:nvPr>
            <p:ph type="body" idx="4"/>
          </p:nvPr>
        </p:nvSpPr>
        <p:spPr>
          <a:xfrm>
            <a:off x="3816288" y="2052934"/>
            <a:ext cx="3139213" cy="2478088"/>
          </a:xfrm>
          <a:prstGeom prst="rect">
            <a:avLst/>
          </a:prstGeom>
          <a:noFill/>
          <a:ln>
            <a:noFill/>
          </a:ln>
        </p:spPr>
        <p:txBody>
          <a:bodyPr spcFirstLastPara="1" wrap="square" lIns="68575" tIns="34275" rIns="68575" bIns="34275" anchor="t" anchorCtr="0">
            <a:normAutofit/>
          </a:bodyPr>
          <a:lstStyle>
            <a:lvl1pPr marL="457200" lvl="0" indent="-298450" algn="l">
              <a:spcBef>
                <a:spcPts val="800"/>
              </a:spcBef>
              <a:spcAft>
                <a:spcPts val="0"/>
              </a:spcAft>
              <a:buSzPts val="1100"/>
              <a:buChar char="►"/>
              <a:defRPr/>
            </a:lvl1pPr>
            <a:lvl2pPr marL="914400" lvl="1" indent="-298450" algn="l">
              <a:spcBef>
                <a:spcPts val="800"/>
              </a:spcBef>
              <a:spcAft>
                <a:spcPts val="0"/>
              </a:spcAft>
              <a:buSzPts val="1100"/>
              <a:buChar char="►"/>
              <a:defRPr/>
            </a:lvl2pPr>
            <a:lvl3pPr marL="1371600" lvl="2" indent="-298450" algn="l">
              <a:spcBef>
                <a:spcPts val="800"/>
              </a:spcBef>
              <a:spcAft>
                <a:spcPts val="0"/>
              </a:spcAft>
              <a:buSzPts val="1100"/>
              <a:buChar char="►"/>
              <a:defRPr/>
            </a:lvl3pPr>
            <a:lvl4pPr marL="1828800" lvl="3" indent="-298450" algn="l">
              <a:spcBef>
                <a:spcPts val="800"/>
              </a:spcBef>
              <a:spcAft>
                <a:spcPts val="0"/>
              </a:spcAft>
              <a:buSzPts val="1100"/>
              <a:buChar char="►"/>
              <a:defRPr/>
            </a:lvl4pPr>
            <a:lvl5pPr marL="2286000" lvl="4" indent="-298450" algn="l">
              <a:spcBef>
                <a:spcPts val="800"/>
              </a:spcBef>
              <a:spcAft>
                <a:spcPts val="0"/>
              </a:spcAft>
              <a:buSzPts val="1100"/>
              <a:buChar char="►"/>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89" name="Google Shape;89;p16"/>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0" name="Google Shape;90;p16"/>
          <p:cNvSpPr txBox="1">
            <a:spLocks noGrp="1"/>
          </p:cNvSpPr>
          <p:nvPr>
            <p:ph type="ftr" idx="11"/>
          </p:nvPr>
        </p:nvSpPr>
        <p:spPr>
          <a:xfrm>
            <a:off x="508001"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1" name="Google Shape;91;p16"/>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lvl1pPr lvl="0" algn="l">
              <a:spcBef>
                <a:spcPts val="0"/>
              </a:spcBef>
              <a:spcAft>
                <a:spcPts val="0"/>
              </a:spcAft>
              <a:buClr>
                <a:schemeClr val="accen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7"/>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5" name="Google Shape;95;p17"/>
          <p:cNvSpPr txBox="1">
            <a:spLocks noGrp="1"/>
          </p:cNvSpPr>
          <p:nvPr>
            <p:ph type="ftr" idx="11"/>
          </p:nvPr>
        </p:nvSpPr>
        <p:spPr>
          <a:xfrm>
            <a:off x="508001"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6" name="Google Shape;96;p17"/>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508001" y="2025650"/>
            <a:ext cx="6447501" cy="1369936"/>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chemeClr val="accent1"/>
              </a:buClr>
              <a:buSzPts val="3000"/>
              <a:buFont typeface="Trebuchet MS"/>
              <a:buNone/>
              <a:defRPr sz="30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9" name="Google Shape;99;p18"/>
          <p:cNvSpPr txBox="1">
            <a:spLocks noGrp="1"/>
          </p:cNvSpPr>
          <p:nvPr>
            <p:ph type="body" idx="1"/>
          </p:nvPr>
        </p:nvSpPr>
        <p:spPr>
          <a:xfrm>
            <a:off x="508001" y="3395586"/>
            <a:ext cx="6447501" cy="645300"/>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1200"/>
              <a:buNone/>
              <a:defRPr sz="1500">
                <a:solidFill>
                  <a:srgbClr val="7F7F7F"/>
                </a:solidFill>
              </a:defRPr>
            </a:lvl1pPr>
            <a:lvl2pPr marL="914400" lvl="1" indent="-228600" algn="l">
              <a:spcBef>
                <a:spcPts val="800"/>
              </a:spcBef>
              <a:spcAft>
                <a:spcPts val="0"/>
              </a:spcAft>
              <a:buSzPts val="1100"/>
              <a:buNone/>
              <a:defRPr sz="1400">
                <a:solidFill>
                  <a:srgbClr val="888888"/>
                </a:solidFill>
              </a:defRPr>
            </a:lvl2pPr>
            <a:lvl3pPr marL="1371600" lvl="2" indent="-228600" algn="l">
              <a:spcBef>
                <a:spcPts val="800"/>
              </a:spcBef>
              <a:spcAft>
                <a:spcPts val="0"/>
              </a:spcAft>
              <a:buSzPts val="1000"/>
              <a:buNone/>
              <a:defRPr sz="1200">
                <a:solidFill>
                  <a:srgbClr val="888888"/>
                </a:solidFill>
              </a:defRPr>
            </a:lvl3pPr>
            <a:lvl4pPr marL="1828800" lvl="3" indent="-228600" algn="l">
              <a:spcBef>
                <a:spcPts val="800"/>
              </a:spcBef>
              <a:spcAft>
                <a:spcPts val="0"/>
              </a:spcAft>
              <a:buSzPts val="800"/>
              <a:buNone/>
              <a:defRPr sz="1100">
                <a:solidFill>
                  <a:srgbClr val="888888"/>
                </a:solidFill>
              </a:defRPr>
            </a:lvl4pPr>
            <a:lvl5pPr marL="2286000" lvl="4" indent="-228600" algn="l">
              <a:spcBef>
                <a:spcPts val="800"/>
              </a:spcBef>
              <a:spcAft>
                <a:spcPts val="0"/>
              </a:spcAft>
              <a:buSzPts val="800"/>
              <a:buNone/>
              <a:defRPr sz="1100">
                <a:solidFill>
                  <a:srgbClr val="888888"/>
                </a:solidFill>
              </a:defRPr>
            </a:lvl5pPr>
            <a:lvl6pPr marL="2743200" lvl="5" indent="-228600" algn="l">
              <a:spcBef>
                <a:spcPts val="800"/>
              </a:spcBef>
              <a:spcAft>
                <a:spcPts val="0"/>
              </a:spcAft>
              <a:buSzPts val="800"/>
              <a:buNone/>
              <a:defRPr sz="1100">
                <a:solidFill>
                  <a:srgbClr val="888888"/>
                </a:solidFill>
              </a:defRPr>
            </a:lvl6pPr>
            <a:lvl7pPr marL="3200400" lvl="6" indent="-228600" algn="l">
              <a:spcBef>
                <a:spcPts val="800"/>
              </a:spcBef>
              <a:spcAft>
                <a:spcPts val="0"/>
              </a:spcAft>
              <a:buSzPts val="800"/>
              <a:buNone/>
              <a:defRPr sz="1100">
                <a:solidFill>
                  <a:srgbClr val="888888"/>
                </a:solidFill>
              </a:defRPr>
            </a:lvl7pPr>
            <a:lvl8pPr marL="3657600" lvl="7" indent="-228600" algn="l">
              <a:spcBef>
                <a:spcPts val="800"/>
              </a:spcBef>
              <a:spcAft>
                <a:spcPts val="0"/>
              </a:spcAft>
              <a:buSzPts val="800"/>
              <a:buNone/>
              <a:defRPr sz="1100">
                <a:solidFill>
                  <a:srgbClr val="888888"/>
                </a:solidFill>
              </a:defRPr>
            </a:lvl8pPr>
            <a:lvl9pPr marL="4114800" lvl="8" indent="-228600" algn="l">
              <a:spcBef>
                <a:spcPts val="800"/>
              </a:spcBef>
              <a:spcAft>
                <a:spcPts val="0"/>
              </a:spcAft>
              <a:buSzPts val="800"/>
              <a:buNone/>
              <a:defRPr sz="1100">
                <a:solidFill>
                  <a:srgbClr val="888888"/>
                </a:solidFill>
              </a:defRPr>
            </a:lvl9pPr>
          </a:lstStyle>
          <a:p>
            <a:endParaRPr/>
          </a:p>
        </p:txBody>
      </p:sp>
      <p:sp>
        <p:nvSpPr>
          <p:cNvPr id="100" name="Google Shape;100;p18"/>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18"/>
          <p:cNvSpPr txBox="1">
            <a:spLocks noGrp="1"/>
          </p:cNvSpPr>
          <p:nvPr>
            <p:ph type="ftr" idx="11"/>
          </p:nvPr>
        </p:nvSpPr>
        <p:spPr>
          <a:xfrm>
            <a:off x="508001"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2" name="Google Shape;102;p18"/>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3"/>
        <p:cNvGrpSpPr/>
        <p:nvPr/>
      </p:nvGrpSpPr>
      <p:grpSpPr>
        <a:xfrm>
          <a:off x="0" y="0"/>
          <a:ext cx="0" cy="0"/>
          <a:chOff x="0" y="0"/>
          <a:chExt cx="0" cy="0"/>
        </a:xfrm>
      </p:grpSpPr>
      <p:grpSp>
        <p:nvGrpSpPr>
          <p:cNvPr id="104" name="Google Shape;104;p19"/>
          <p:cNvGrpSpPr/>
          <p:nvPr/>
        </p:nvGrpSpPr>
        <p:grpSpPr>
          <a:xfrm>
            <a:off x="0" y="-6350"/>
            <a:ext cx="9144000" cy="5149850"/>
            <a:chOff x="0" y="-8467"/>
            <a:chExt cx="12192000" cy="6866467"/>
          </a:xfrm>
        </p:grpSpPr>
        <p:cxnSp>
          <p:nvCxnSpPr>
            <p:cNvPr id="105" name="Google Shape;105;p19"/>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06" name="Google Shape;106;p19"/>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107" name="Google Shape;107;p19"/>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8" name="Google Shape;108;p19"/>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09" name="Google Shape;109;p19"/>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0" name="Google Shape;110;p19"/>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11" name="Google Shape;111;p19"/>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12" name="Google Shape;112;p19"/>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13" name="Google Shape;113;p19"/>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4" name="Google Shape;114;p19"/>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115" name="Google Shape;115;p19"/>
          <p:cNvSpPr txBox="1">
            <a:spLocks noGrp="1"/>
          </p:cNvSpPr>
          <p:nvPr>
            <p:ph type="ctrTitle"/>
          </p:nvPr>
        </p:nvSpPr>
        <p:spPr>
          <a:xfrm>
            <a:off x="1130300" y="1803400"/>
            <a:ext cx="5825202" cy="1234727"/>
          </a:xfrm>
          <a:prstGeom prst="rect">
            <a:avLst/>
          </a:prstGeom>
          <a:noFill/>
          <a:ln>
            <a:noFill/>
          </a:ln>
        </p:spPr>
        <p:txBody>
          <a:bodyPr spcFirstLastPara="1" wrap="square" lIns="68575" tIns="34275" rIns="68575" bIns="34275" anchor="b" anchorCtr="0">
            <a:noAutofit/>
          </a:bodyPr>
          <a:lstStyle>
            <a:lvl1pPr lvl="0" algn="r">
              <a:spcBef>
                <a:spcPts val="0"/>
              </a:spcBef>
              <a:spcAft>
                <a:spcPts val="0"/>
              </a:spcAft>
              <a:buClr>
                <a:schemeClr val="accent1"/>
              </a:buClr>
              <a:buSzPts val="4100"/>
              <a:buFont typeface="Trebuchet MS"/>
              <a:buNone/>
              <a:defRPr sz="4100">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6" name="Google Shape;116;p19"/>
          <p:cNvSpPr txBox="1">
            <a:spLocks noGrp="1"/>
          </p:cNvSpPr>
          <p:nvPr>
            <p:ph type="subTitle" idx="1"/>
          </p:nvPr>
        </p:nvSpPr>
        <p:spPr>
          <a:xfrm>
            <a:off x="1130300" y="3038125"/>
            <a:ext cx="5825202" cy="822674"/>
          </a:xfrm>
          <a:prstGeom prst="rect">
            <a:avLst/>
          </a:prstGeom>
          <a:noFill/>
          <a:ln>
            <a:noFill/>
          </a:ln>
        </p:spPr>
        <p:txBody>
          <a:bodyPr spcFirstLastPara="1" wrap="square" lIns="68575" tIns="34275" rIns="68575" bIns="34275" anchor="t" anchorCtr="0">
            <a:normAutofit/>
          </a:bodyPr>
          <a:lstStyle>
            <a:lvl1pPr lvl="0" algn="r">
              <a:spcBef>
                <a:spcPts val="800"/>
              </a:spcBef>
              <a:spcAft>
                <a:spcPts val="0"/>
              </a:spcAft>
              <a:buSzPts val="1100"/>
              <a:buNone/>
              <a:defRPr>
                <a:solidFill>
                  <a:srgbClr val="7F7F7F"/>
                </a:solidFill>
              </a:defRPr>
            </a:lvl1pPr>
            <a:lvl2pPr lvl="1" algn="ctr">
              <a:spcBef>
                <a:spcPts val="800"/>
              </a:spcBef>
              <a:spcAft>
                <a:spcPts val="0"/>
              </a:spcAft>
              <a:buSzPts val="1000"/>
              <a:buNone/>
              <a:defRPr>
                <a:solidFill>
                  <a:srgbClr val="888888"/>
                </a:solidFill>
              </a:defRPr>
            </a:lvl2pPr>
            <a:lvl3pPr lvl="2" algn="ctr">
              <a:spcBef>
                <a:spcPts val="800"/>
              </a:spcBef>
              <a:spcAft>
                <a:spcPts val="0"/>
              </a:spcAft>
              <a:buSzPts val="800"/>
              <a:buNone/>
              <a:defRPr>
                <a:solidFill>
                  <a:srgbClr val="888888"/>
                </a:solidFill>
              </a:defRPr>
            </a:lvl3pPr>
            <a:lvl4pPr lvl="3" algn="ctr">
              <a:spcBef>
                <a:spcPts val="800"/>
              </a:spcBef>
              <a:spcAft>
                <a:spcPts val="0"/>
              </a:spcAft>
              <a:buSzPts val="700"/>
              <a:buNone/>
              <a:defRPr>
                <a:solidFill>
                  <a:srgbClr val="888888"/>
                </a:solidFill>
              </a:defRPr>
            </a:lvl4pPr>
            <a:lvl5pPr lvl="4" algn="ctr">
              <a:spcBef>
                <a:spcPts val="800"/>
              </a:spcBef>
              <a:spcAft>
                <a:spcPts val="0"/>
              </a:spcAft>
              <a:buSzPts val="700"/>
              <a:buNone/>
              <a:defRPr>
                <a:solidFill>
                  <a:srgbClr val="888888"/>
                </a:solidFill>
              </a:defRPr>
            </a:lvl5pPr>
            <a:lvl6pPr lvl="5" algn="ctr">
              <a:spcBef>
                <a:spcPts val="800"/>
              </a:spcBef>
              <a:spcAft>
                <a:spcPts val="0"/>
              </a:spcAft>
              <a:buSzPts val="700"/>
              <a:buNone/>
              <a:defRPr>
                <a:solidFill>
                  <a:srgbClr val="888888"/>
                </a:solidFill>
              </a:defRPr>
            </a:lvl6pPr>
            <a:lvl7pPr lvl="6" algn="ctr">
              <a:spcBef>
                <a:spcPts val="800"/>
              </a:spcBef>
              <a:spcAft>
                <a:spcPts val="0"/>
              </a:spcAft>
              <a:buSzPts val="700"/>
              <a:buNone/>
              <a:defRPr>
                <a:solidFill>
                  <a:srgbClr val="888888"/>
                </a:solidFill>
              </a:defRPr>
            </a:lvl7pPr>
            <a:lvl8pPr lvl="7" algn="ctr">
              <a:spcBef>
                <a:spcPts val="800"/>
              </a:spcBef>
              <a:spcAft>
                <a:spcPts val="0"/>
              </a:spcAft>
              <a:buSzPts val="700"/>
              <a:buNone/>
              <a:defRPr>
                <a:solidFill>
                  <a:srgbClr val="888888"/>
                </a:solidFill>
              </a:defRPr>
            </a:lvl8pPr>
            <a:lvl9pPr lvl="8" algn="ctr">
              <a:spcBef>
                <a:spcPts val="800"/>
              </a:spcBef>
              <a:spcAft>
                <a:spcPts val="0"/>
              </a:spcAft>
              <a:buSzPts val="700"/>
              <a:buNone/>
              <a:defRPr>
                <a:solidFill>
                  <a:srgbClr val="888888"/>
                </a:solidFill>
              </a:defRPr>
            </a:lvl9pPr>
          </a:lstStyle>
          <a:p>
            <a:endParaRPr/>
          </a:p>
        </p:txBody>
      </p:sp>
      <p:sp>
        <p:nvSpPr>
          <p:cNvPr id="117" name="Google Shape;117;p19"/>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19"/>
          <p:cNvSpPr txBox="1">
            <a:spLocks noGrp="1"/>
          </p:cNvSpPr>
          <p:nvPr>
            <p:ph type="ftr" idx="11"/>
          </p:nvPr>
        </p:nvSpPr>
        <p:spPr>
          <a:xfrm>
            <a:off x="508001"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19"/>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0"/>
        <p:cNvGrpSpPr/>
        <p:nvPr/>
      </p:nvGrpSpPr>
      <p:grpSpPr>
        <a:xfrm>
          <a:off x="0" y="0"/>
          <a:ext cx="0" cy="0"/>
          <a:chOff x="0" y="0"/>
          <a:chExt cx="0" cy="0"/>
        </a:xfrm>
      </p:grpSpPr>
      <p:sp>
        <p:nvSpPr>
          <p:cNvPr id="121" name="Google Shape;121;p20"/>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2" name="Google Shape;122;p20"/>
          <p:cNvSpPr txBox="1">
            <a:spLocks noGrp="1"/>
          </p:cNvSpPr>
          <p:nvPr>
            <p:ph type="ftr" idx="11"/>
          </p:nvPr>
        </p:nvSpPr>
        <p:spPr>
          <a:xfrm>
            <a:off x="508001"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0"/>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508001" y="1123953"/>
            <a:ext cx="2890896" cy="958850"/>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chemeClr val="accent1"/>
              </a:buClr>
              <a:buSzPts val="1500"/>
              <a:buFont typeface="Trebuchet MS"/>
              <a:buNone/>
              <a:defRPr sz="15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3" name="Google Shape;133;p22"/>
          <p:cNvSpPr txBox="1">
            <a:spLocks noGrp="1"/>
          </p:cNvSpPr>
          <p:nvPr>
            <p:ph type="body" idx="1"/>
          </p:nvPr>
        </p:nvSpPr>
        <p:spPr>
          <a:xfrm>
            <a:off x="3570346" y="386193"/>
            <a:ext cx="3385156" cy="4144828"/>
          </a:xfrm>
          <a:prstGeom prst="rect">
            <a:avLst/>
          </a:prstGeom>
          <a:noFill/>
          <a:ln>
            <a:noFill/>
          </a:ln>
        </p:spPr>
        <p:txBody>
          <a:bodyPr spcFirstLastPara="1" wrap="square" lIns="68575" tIns="34275" rIns="68575" bIns="34275" anchor="t" anchorCtr="0">
            <a:normAutofit/>
          </a:bodyPr>
          <a:lstStyle>
            <a:lvl1pPr marL="457200" lvl="0" indent="-298450" algn="l">
              <a:spcBef>
                <a:spcPts val="800"/>
              </a:spcBef>
              <a:spcAft>
                <a:spcPts val="0"/>
              </a:spcAft>
              <a:buSzPts val="1100"/>
              <a:buChar char="►"/>
              <a:defRPr/>
            </a:lvl1pPr>
            <a:lvl2pPr marL="914400" lvl="1" indent="-298450" algn="l">
              <a:spcBef>
                <a:spcPts val="800"/>
              </a:spcBef>
              <a:spcAft>
                <a:spcPts val="0"/>
              </a:spcAft>
              <a:buSzPts val="1100"/>
              <a:buChar char="►"/>
              <a:defRPr/>
            </a:lvl2pPr>
            <a:lvl3pPr marL="1371600" lvl="2" indent="-298450" algn="l">
              <a:spcBef>
                <a:spcPts val="800"/>
              </a:spcBef>
              <a:spcAft>
                <a:spcPts val="0"/>
              </a:spcAft>
              <a:buSzPts val="1100"/>
              <a:buChar char="►"/>
              <a:defRPr/>
            </a:lvl3pPr>
            <a:lvl4pPr marL="1828800" lvl="3" indent="-298450" algn="l">
              <a:spcBef>
                <a:spcPts val="800"/>
              </a:spcBef>
              <a:spcAft>
                <a:spcPts val="0"/>
              </a:spcAft>
              <a:buSzPts val="1100"/>
              <a:buChar char="►"/>
              <a:defRPr/>
            </a:lvl4pPr>
            <a:lvl5pPr marL="2286000" lvl="4" indent="-298450" algn="l">
              <a:spcBef>
                <a:spcPts val="800"/>
              </a:spcBef>
              <a:spcAft>
                <a:spcPts val="0"/>
              </a:spcAft>
              <a:buSzPts val="1100"/>
              <a:buChar char="►"/>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134" name="Google Shape;134;p22"/>
          <p:cNvSpPr txBox="1">
            <a:spLocks noGrp="1"/>
          </p:cNvSpPr>
          <p:nvPr>
            <p:ph type="body" idx="2"/>
          </p:nvPr>
        </p:nvSpPr>
        <p:spPr>
          <a:xfrm>
            <a:off x="508001" y="2082802"/>
            <a:ext cx="2890896" cy="1938337"/>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800"/>
              <a:buNone/>
              <a:defRPr sz="1100"/>
            </a:lvl1pPr>
            <a:lvl2pPr marL="914400" lvl="1" indent="-228600" algn="l">
              <a:spcBef>
                <a:spcPts val="800"/>
              </a:spcBef>
              <a:spcAft>
                <a:spcPts val="0"/>
              </a:spcAft>
              <a:buSzPts val="800"/>
              <a:buNone/>
              <a:defRPr sz="1100"/>
            </a:lvl2pPr>
            <a:lvl3pPr marL="1371600" lvl="2" indent="-228600" algn="l">
              <a:spcBef>
                <a:spcPts val="800"/>
              </a:spcBef>
              <a:spcAft>
                <a:spcPts val="0"/>
              </a:spcAft>
              <a:buSzPts val="700"/>
              <a:buNone/>
              <a:defRPr sz="900"/>
            </a:lvl3pPr>
            <a:lvl4pPr marL="1828800" lvl="3" indent="-228600" algn="l">
              <a:spcBef>
                <a:spcPts val="800"/>
              </a:spcBef>
              <a:spcAft>
                <a:spcPts val="0"/>
              </a:spcAft>
              <a:buSzPts val="600"/>
              <a:buNone/>
              <a:defRPr sz="800"/>
            </a:lvl4pPr>
            <a:lvl5pPr marL="2286000" lvl="4" indent="-228600" algn="l">
              <a:spcBef>
                <a:spcPts val="800"/>
              </a:spcBef>
              <a:spcAft>
                <a:spcPts val="0"/>
              </a:spcAft>
              <a:buSzPts val="600"/>
              <a:buNone/>
              <a:defRPr sz="800"/>
            </a:lvl5pPr>
            <a:lvl6pPr marL="2743200" lvl="5" indent="-228600" algn="l">
              <a:spcBef>
                <a:spcPts val="800"/>
              </a:spcBef>
              <a:spcAft>
                <a:spcPts val="0"/>
              </a:spcAft>
              <a:buSzPts val="600"/>
              <a:buNone/>
              <a:defRPr sz="800"/>
            </a:lvl6pPr>
            <a:lvl7pPr marL="3200400" lvl="6" indent="-228600" algn="l">
              <a:spcBef>
                <a:spcPts val="800"/>
              </a:spcBef>
              <a:spcAft>
                <a:spcPts val="0"/>
              </a:spcAft>
              <a:buSzPts val="600"/>
              <a:buNone/>
              <a:defRPr sz="800"/>
            </a:lvl7pPr>
            <a:lvl8pPr marL="3657600" lvl="7" indent="-228600" algn="l">
              <a:spcBef>
                <a:spcPts val="800"/>
              </a:spcBef>
              <a:spcAft>
                <a:spcPts val="0"/>
              </a:spcAft>
              <a:buSzPts val="600"/>
              <a:buNone/>
              <a:defRPr sz="800"/>
            </a:lvl8pPr>
            <a:lvl9pPr marL="4114800" lvl="8" indent="-228600" algn="l">
              <a:spcBef>
                <a:spcPts val="800"/>
              </a:spcBef>
              <a:spcAft>
                <a:spcPts val="0"/>
              </a:spcAft>
              <a:buSzPts val="600"/>
              <a:buNone/>
              <a:defRPr sz="800"/>
            </a:lvl9pPr>
          </a:lstStyle>
          <a:p>
            <a:endParaRPr/>
          </a:p>
        </p:txBody>
      </p:sp>
      <p:sp>
        <p:nvSpPr>
          <p:cNvPr id="135" name="Google Shape;135;p22"/>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6" name="Google Shape;136;p22"/>
          <p:cNvSpPr txBox="1">
            <a:spLocks noGrp="1"/>
          </p:cNvSpPr>
          <p:nvPr>
            <p:ph type="ftr" idx="11"/>
          </p:nvPr>
        </p:nvSpPr>
        <p:spPr>
          <a:xfrm>
            <a:off x="508001"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7" name="Google Shape;137;p22"/>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508000" y="3600450"/>
            <a:ext cx="6447500" cy="425054"/>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chemeClr val="accent1"/>
              </a:buClr>
              <a:buSzPts val="1800"/>
              <a:buFont typeface="Trebuchet MS"/>
              <a:buNone/>
              <a:defRPr sz="18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0" name="Google Shape;140;p23"/>
          <p:cNvSpPr>
            <a:spLocks noGrp="1"/>
          </p:cNvSpPr>
          <p:nvPr>
            <p:ph type="pic" idx="2"/>
          </p:nvPr>
        </p:nvSpPr>
        <p:spPr>
          <a:xfrm>
            <a:off x="508000" y="457200"/>
            <a:ext cx="6447501" cy="2884288"/>
          </a:xfrm>
          <a:prstGeom prst="rect">
            <a:avLst/>
          </a:prstGeom>
          <a:noFill/>
          <a:ln>
            <a:noFill/>
          </a:ln>
        </p:spPr>
      </p:sp>
      <p:sp>
        <p:nvSpPr>
          <p:cNvPr id="141" name="Google Shape;141;p23"/>
          <p:cNvSpPr txBox="1">
            <a:spLocks noGrp="1"/>
          </p:cNvSpPr>
          <p:nvPr>
            <p:ph type="body" idx="1"/>
          </p:nvPr>
        </p:nvSpPr>
        <p:spPr>
          <a:xfrm>
            <a:off x="508000" y="4025503"/>
            <a:ext cx="6447500" cy="505518"/>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700"/>
              <a:buNone/>
              <a:defRPr sz="900"/>
            </a:lvl1pPr>
            <a:lvl2pPr marL="914400" lvl="1" indent="-228600" algn="l">
              <a:spcBef>
                <a:spcPts val="800"/>
              </a:spcBef>
              <a:spcAft>
                <a:spcPts val="0"/>
              </a:spcAft>
              <a:buSzPts val="700"/>
              <a:buNone/>
              <a:defRPr sz="900"/>
            </a:lvl2pPr>
            <a:lvl3pPr marL="1371600" lvl="2" indent="-228600" algn="l">
              <a:spcBef>
                <a:spcPts val="800"/>
              </a:spcBef>
              <a:spcAft>
                <a:spcPts val="0"/>
              </a:spcAft>
              <a:buSzPts val="600"/>
              <a:buNone/>
              <a:defRPr sz="800"/>
            </a:lvl3pPr>
            <a:lvl4pPr marL="1828800" lvl="3" indent="-228600" algn="l">
              <a:spcBef>
                <a:spcPts val="800"/>
              </a:spcBef>
              <a:spcAft>
                <a:spcPts val="0"/>
              </a:spcAft>
              <a:buSzPts val="500"/>
              <a:buNone/>
              <a:defRPr sz="700"/>
            </a:lvl4pPr>
            <a:lvl5pPr marL="2286000" lvl="4" indent="-228600" algn="l">
              <a:spcBef>
                <a:spcPts val="800"/>
              </a:spcBef>
              <a:spcAft>
                <a:spcPts val="0"/>
              </a:spcAft>
              <a:buSzPts val="500"/>
              <a:buNone/>
              <a:defRPr sz="700"/>
            </a:lvl5pPr>
            <a:lvl6pPr marL="2743200" lvl="5" indent="-228600" algn="l">
              <a:spcBef>
                <a:spcPts val="800"/>
              </a:spcBef>
              <a:spcAft>
                <a:spcPts val="0"/>
              </a:spcAft>
              <a:buSzPts val="500"/>
              <a:buNone/>
              <a:defRPr sz="700"/>
            </a:lvl6pPr>
            <a:lvl7pPr marL="3200400" lvl="6" indent="-228600" algn="l">
              <a:spcBef>
                <a:spcPts val="800"/>
              </a:spcBef>
              <a:spcAft>
                <a:spcPts val="0"/>
              </a:spcAft>
              <a:buSzPts val="500"/>
              <a:buNone/>
              <a:defRPr sz="700"/>
            </a:lvl7pPr>
            <a:lvl8pPr marL="3657600" lvl="7" indent="-228600" algn="l">
              <a:spcBef>
                <a:spcPts val="800"/>
              </a:spcBef>
              <a:spcAft>
                <a:spcPts val="0"/>
              </a:spcAft>
              <a:buSzPts val="500"/>
              <a:buNone/>
              <a:defRPr sz="700"/>
            </a:lvl8pPr>
            <a:lvl9pPr marL="4114800" lvl="8" indent="-228600" algn="l">
              <a:spcBef>
                <a:spcPts val="800"/>
              </a:spcBef>
              <a:spcAft>
                <a:spcPts val="0"/>
              </a:spcAft>
              <a:buSzPts val="500"/>
              <a:buNone/>
              <a:defRPr sz="700"/>
            </a:lvl9pPr>
          </a:lstStyle>
          <a:p>
            <a:endParaRPr/>
          </a:p>
        </p:txBody>
      </p:sp>
      <p:sp>
        <p:nvSpPr>
          <p:cNvPr id="142" name="Google Shape;142;p23"/>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3" name="Google Shape;143;p23"/>
          <p:cNvSpPr txBox="1">
            <a:spLocks noGrp="1"/>
          </p:cNvSpPr>
          <p:nvPr>
            <p:ph type="ftr" idx="11"/>
          </p:nvPr>
        </p:nvSpPr>
        <p:spPr>
          <a:xfrm>
            <a:off x="508001"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4" name="Google Shape;144;p23"/>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45"/>
        <p:cNvGrpSpPr/>
        <p:nvPr/>
      </p:nvGrpSpPr>
      <p:grpSpPr>
        <a:xfrm>
          <a:off x="0" y="0"/>
          <a:ext cx="0" cy="0"/>
          <a:chOff x="0" y="0"/>
          <a:chExt cx="0" cy="0"/>
        </a:xfrm>
      </p:grpSpPr>
      <p:sp>
        <p:nvSpPr>
          <p:cNvPr id="146" name="Google Shape;146;p24"/>
          <p:cNvSpPr txBox="1">
            <a:spLocks noGrp="1"/>
          </p:cNvSpPr>
          <p:nvPr>
            <p:ph type="title"/>
          </p:nvPr>
        </p:nvSpPr>
        <p:spPr>
          <a:xfrm>
            <a:off x="508001" y="457200"/>
            <a:ext cx="6447501" cy="2552700"/>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7" name="Google Shape;147;p24"/>
          <p:cNvSpPr txBox="1">
            <a:spLocks noGrp="1"/>
          </p:cNvSpPr>
          <p:nvPr>
            <p:ph type="body" idx="1"/>
          </p:nvPr>
        </p:nvSpPr>
        <p:spPr>
          <a:xfrm>
            <a:off x="508001" y="3352800"/>
            <a:ext cx="6447501" cy="1178222"/>
          </a:xfrm>
          <a:prstGeom prst="rect">
            <a:avLst/>
          </a:prstGeom>
          <a:noFill/>
          <a:ln>
            <a:noFill/>
          </a:ln>
        </p:spPr>
        <p:txBody>
          <a:bodyPr spcFirstLastPara="1" wrap="square" lIns="68575" tIns="34275" rIns="68575" bIns="34275" anchor="ctr" anchorCtr="0">
            <a:normAutofit/>
          </a:bodyPr>
          <a:lstStyle>
            <a:lvl1pPr marL="457200" lvl="0" indent="-228600" algn="l">
              <a:spcBef>
                <a:spcPts val="800"/>
              </a:spcBef>
              <a:spcAft>
                <a:spcPts val="0"/>
              </a:spcAft>
              <a:buSzPts val="1100"/>
              <a:buNone/>
              <a:defRPr sz="1400">
                <a:solidFill>
                  <a:srgbClr val="3F3F3F"/>
                </a:solidFill>
              </a:defRPr>
            </a:lvl1pPr>
            <a:lvl2pPr marL="914400" lvl="1" indent="-228600" algn="l">
              <a:spcBef>
                <a:spcPts val="800"/>
              </a:spcBef>
              <a:spcAft>
                <a:spcPts val="0"/>
              </a:spcAft>
              <a:buSzPts val="1100"/>
              <a:buNone/>
              <a:defRPr sz="1400">
                <a:solidFill>
                  <a:srgbClr val="888888"/>
                </a:solidFill>
              </a:defRPr>
            </a:lvl2pPr>
            <a:lvl3pPr marL="1371600" lvl="2" indent="-228600" algn="l">
              <a:spcBef>
                <a:spcPts val="800"/>
              </a:spcBef>
              <a:spcAft>
                <a:spcPts val="0"/>
              </a:spcAft>
              <a:buSzPts val="1000"/>
              <a:buNone/>
              <a:defRPr sz="1200">
                <a:solidFill>
                  <a:srgbClr val="888888"/>
                </a:solidFill>
              </a:defRPr>
            </a:lvl3pPr>
            <a:lvl4pPr marL="1828800" lvl="3" indent="-228600" algn="l">
              <a:spcBef>
                <a:spcPts val="800"/>
              </a:spcBef>
              <a:spcAft>
                <a:spcPts val="0"/>
              </a:spcAft>
              <a:buSzPts val="800"/>
              <a:buNone/>
              <a:defRPr sz="1100">
                <a:solidFill>
                  <a:srgbClr val="888888"/>
                </a:solidFill>
              </a:defRPr>
            </a:lvl4pPr>
            <a:lvl5pPr marL="2286000" lvl="4" indent="-228600" algn="l">
              <a:spcBef>
                <a:spcPts val="800"/>
              </a:spcBef>
              <a:spcAft>
                <a:spcPts val="0"/>
              </a:spcAft>
              <a:buSzPts val="800"/>
              <a:buNone/>
              <a:defRPr sz="1100">
                <a:solidFill>
                  <a:srgbClr val="888888"/>
                </a:solidFill>
              </a:defRPr>
            </a:lvl5pPr>
            <a:lvl6pPr marL="2743200" lvl="5" indent="-228600" algn="l">
              <a:spcBef>
                <a:spcPts val="800"/>
              </a:spcBef>
              <a:spcAft>
                <a:spcPts val="0"/>
              </a:spcAft>
              <a:buSzPts val="800"/>
              <a:buNone/>
              <a:defRPr sz="1100">
                <a:solidFill>
                  <a:srgbClr val="888888"/>
                </a:solidFill>
              </a:defRPr>
            </a:lvl6pPr>
            <a:lvl7pPr marL="3200400" lvl="6" indent="-228600" algn="l">
              <a:spcBef>
                <a:spcPts val="800"/>
              </a:spcBef>
              <a:spcAft>
                <a:spcPts val="0"/>
              </a:spcAft>
              <a:buSzPts val="800"/>
              <a:buNone/>
              <a:defRPr sz="1100">
                <a:solidFill>
                  <a:srgbClr val="888888"/>
                </a:solidFill>
              </a:defRPr>
            </a:lvl7pPr>
            <a:lvl8pPr marL="3657600" lvl="7" indent="-228600" algn="l">
              <a:spcBef>
                <a:spcPts val="800"/>
              </a:spcBef>
              <a:spcAft>
                <a:spcPts val="0"/>
              </a:spcAft>
              <a:buSzPts val="800"/>
              <a:buNone/>
              <a:defRPr sz="1100">
                <a:solidFill>
                  <a:srgbClr val="888888"/>
                </a:solidFill>
              </a:defRPr>
            </a:lvl8pPr>
            <a:lvl9pPr marL="4114800" lvl="8" indent="-228600" algn="l">
              <a:spcBef>
                <a:spcPts val="800"/>
              </a:spcBef>
              <a:spcAft>
                <a:spcPts val="0"/>
              </a:spcAft>
              <a:buSzPts val="800"/>
              <a:buNone/>
              <a:defRPr sz="1100">
                <a:solidFill>
                  <a:srgbClr val="888888"/>
                </a:solidFill>
              </a:defRPr>
            </a:lvl9pPr>
          </a:lstStyle>
          <a:p>
            <a:endParaRPr/>
          </a:p>
        </p:txBody>
      </p:sp>
      <p:sp>
        <p:nvSpPr>
          <p:cNvPr id="148" name="Google Shape;148;p24"/>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9" name="Google Shape;149;p24"/>
          <p:cNvSpPr txBox="1">
            <a:spLocks noGrp="1"/>
          </p:cNvSpPr>
          <p:nvPr>
            <p:ph type="ftr" idx="11"/>
          </p:nvPr>
        </p:nvSpPr>
        <p:spPr>
          <a:xfrm>
            <a:off x="508001"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0" name="Google Shape;150;p24"/>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698500" y="457200"/>
            <a:ext cx="6070601" cy="2266950"/>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3" name="Google Shape;153;p25"/>
          <p:cNvSpPr txBox="1">
            <a:spLocks noGrp="1"/>
          </p:cNvSpPr>
          <p:nvPr>
            <p:ph type="body" idx="1"/>
          </p:nvPr>
        </p:nvSpPr>
        <p:spPr>
          <a:xfrm>
            <a:off x="1024604" y="2724150"/>
            <a:ext cx="5418393" cy="285750"/>
          </a:xfrm>
          <a:prstGeom prst="rect">
            <a:avLst/>
          </a:prstGeom>
          <a:noFill/>
          <a:ln>
            <a:noFill/>
          </a:ln>
        </p:spPr>
        <p:txBody>
          <a:bodyPr spcFirstLastPara="1" wrap="square" lIns="68575" tIns="34275" rIns="68575" bIns="34275" anchor="ctr" anchorCtr="0">
            <a:noAutofit/>
          </a:bodyPr>
          <a:lstStyle>
            <a:lvl1pPr marL="457200" lvl="0" indent="-228600" algn="l">
              <a:spcBef>
                <a:spcPts val="800"/>
              </a:spcBef>
              <a:spcAft>
                <a:spcPts val="0"/>
              </a:spcAft>
              <a:buSzPts val="1000"/>
              <a:buFont typeface="Trebuchet MS"/>
              <a:buNone/>
              <a:defRPr sz="1200">
                <a:solidFill>
                  <a:srgbClr val="7F7F7F"/>
                </a:solidFill>
              </a:defRPr>
            </a:lvl1pPr>
            <a:lvl2pPr marL="914400" lvl="1" indent="-228600" algn="l">
              <a:spcBef>
                <a:spcPts val="800"/>
              </a:spcBef>
              <a:spcAft>
                <a:spcPts val="0"/>
              </a:spcAft>
              <a:buSzPts val="1000"/>
              <a:buFont typeface="Trebuchet MS"/>
              <a:buNone/>
              <a:defRPr/>
            </a:lvl2pPr>
            <a:lvl3pPr marL="1371600" lvl="2" indent="-228600" algn="l">
              <a:spcBef>
                <a:spcPts val="800"/>
              </a:spcBef>
              <a:spcAft>
                <a:spcPts val="0"/>
              </a:spcAft>
              <a:buSzPts val="800"/>
              <a:buFont typeface="Trebuchet MS"/>
              <a:buNone/>
              <a:defRPr/>
            </a:lvl3pPr>
            <a:lvl4pPr marL="1828800" lvl="3" indent="-228600" algn="l">
              <a:spcBef>
                <a:spcPts val="800"/>
              </a:spcBef>
              <a:spcAft>
                <a:spcPts val="0"/>
              </a:spcAft>
              <a:buSzPts val="700"/>
              <a:buFont typeface="Trebuchet MS"/>
              <a:buNone/>
              <a:defRPr/>
            </a:lvl4pPr>
            <a:lvl5pPr marL="2286000" lvl="4" indent="-228600" algn="l">
              <a:spcBef>
                <a:spcPts val="800"/>
              </a:spcBef>
              <a:spcAft>
                <a:spcPts val="0"/>
              </a:spcAft>
              <a:buSzPts val="700"/>
              <a:buFont typeface="Trebuchet MS"/>
              <a:buNone/>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154" name="Google Shape;154;p25"/>
          <p:cNvSpPr txBox="1">
            <a:spLocks noGrp="1"/>
          </p:cNvSpPr>
          <p:nvPr>
            <p:ph type="body" idx="2"/>
          </p:nvPr>
        </p:nvSpPr>
        <p:spPr>
          <a:xfrm>
            <a:off x="508001" y="3352800"/>
            <a:ext cx="6447501" cy="1178222"/>
          </a:xfrm>
          <a:prstGeom prst="rect">
            <a:avLst/>
          </a:prstGeom>
          <a:noFill/>
          <a:ln>
            <a:noFill/>
          </a:ln>
        </p:spPr>
        <p:txBody>
          <a:bodyPr spcFirstLastPara="1" wrap="square" lIns="68575" tIns="34275" rIns="68575" bIns="34275" anchor="ctr" anchorCtr="0">
            <a:normAutofit/>
          </a:bodyPr>
          <a:lstStyle>
            <a:lvl1pPr marL="457200" lvl="0" indent="-228600" algn="l">
              <a:spcBef>
                <a:spcPts val="800"/>
              </a:spcBef>
              <a:spcAft>
                <a:spcPts val="0"/>
              </a:spcAft>
              <a:buSzPts val="1100"/>
              <a:buNone/>
              <a:defRPr sz="1400">
                <a:solidFill>
                  <a:srgbClr val="3F3F3F"/>
                </a:solidFill>
              </a:defRPr>
            </a:lvl1pPr>
            <a:lvl2pPr marL="914400" lvl="1" indent="-228600" algn="l">
              <a:spcBef>
                <a:spcPts val="800"/>
              </a:spcBef>
              <a:spcAft>
                <a:spcPts val="0"/>
              </a:spcAft>
              <a:buSzPts val="1100"/>
              <a:buNone/>
              <a:defRPr sz="1400">
                <a:solidFill>
                  <a:srgbClr val="888888"/>
                </a:solidFill>
              </a:defRPr>
            </a:lvl2pPr>
            <a:lvl3pPr marL="1371600" lvl="2" indent="-228600" algn="l">
              <a:spcBef>
                <a:spcPts val="800"/>
              </a:spcBef>
              <a:spcAft>
                <a:spcPts val="0"/>
              </a:spcAft>
              <a:buSzPts val="1000"/>
              <a:buNone/>
              <a:defRPr sz="1200">
                <a:solidFill>
                  <a:srgbClr val="888888"/>
                </a:solidFill>
              </a:defRPr>
            </a:lvl3pPr>
            <a:lvl4pPr marL="1828800" lvl="3" indent="-228600" algn="l">
              <a:spcBef>
                <a:spcPts val="800"/>
              </a:spcBef>
              <a:spcAft>
                <a:spcPts val="0"/>
              </a:spcAft>
              <a:buSzPts val="800"/>
              <a:buNone/>
              <a:defRPr sz="1100">
                <a:solidFill>
                  <a:srgbClr val="888888"/>
                </a:solidFill>
              </a:defRPr>
            </a:lvl4pPr>
            <a:lvl5pPr marL="2286000" lvl="4" indent="-228600" algn="l">
              <a:spcBef>
                <a:spcPts val="800"/>
              </a:spcBef>
              <a:spcAft>
                <a:spcPts val="0"/>
              </a:spcAft>
              <a:buSzPts val="800"/>
              <a:buNone/>
              <a:defRPr sz="1100">
                <a:solidFill>
                  <a:srgbClr val="888888"/>
                </a:solidFill>
              </a:defRPr>
            </a:lvl5pPr>
            <a:lvl6pPr marL="2743200" lvl="5" indent="-228600" algn="l">
              <a:spcBef>
                <a:spcPts val="800"/>
              </a:spcBef>
              <a:spcAft>
                <a:spcPts val="0"/>
              </a:spcAft>
              <a:buSzPts val="800"/>
              <a:buNone/>
              <a:defRPr sz="1100">
                <a:solidFill>
                  <a:srgbClr val="888888"/>
                </a:solidFill>
              </a:defRPr>
            </a:lvl6pPr>
            <a:lvl7pPr marL="3200400" lvl="6" indent="-228600" algn="l">
              <a:spcBef>
                <a:spcPts val="800"/>
              </a:spcBef>
              <a:spcAft>
                <a:spcPts val="0"/>
              </a:spcAft>
              <a:buSzPts val="800"/>
              <a:buNone/>
              <a:defRPr sz="1100">
                <a:solidFill>
                  <a:srgbClr val="888888"/>
                </a:solidFill>
              </a:defRPr>
            </a:lvl7pPr>
            <a:lvl8pPr marL="3657600" lvl="7" indent="-228600" algn="l">
              <a:spcBef>
                <a:spcPts val="800"/>
              </a:spcBef>
              <a:spcAft>
                <a:spcPts val="0"/>
              </a:spcAft>
              <a:buSzPts val="800"/>
              <a:buNone/>
              <a:defRPr sz="1100">
                <a:solidFill>
                  <a:srgbClr val="888888"/>
                </a:solidFill>
              </a:defRPr>
            </a:lvl8pPr>
            <a:lvl9pPr marL="4114800" lvl="8" indent="-228600" algn="l">
              <a:spcBef>
                <a:spcPts val="800"/>
              </a:spcBef>
              <a:spcAft>
                <a:spcPts val="0"/>
              </a:spcAft>
              <a:buSzPts val="800"/>
              <a:buNone/>
              <a:defRPr sz="1100">
                <a:solidFill>
                  <a:srgbClr val="888888"/>
                </a:solidFill>
              </a:defRPr>
            </a:lvl9pPr>
          </a:lstStyle>
          <a:p>
            <a:endParaRPr/>
          </a:p>
        </p:txBody>
      </p:sp>
      <p:sp>
        <p:nvSpPr>
          <p:cNvPr id="155" name="Google Shape;155;p25"/>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6" name="Google Shape;156;p25"/>
          <p:cNvSpPr txBox="1">
            <a:spLocks noGrp="1"/>
          </p:cNvSpPr>
          <p:nvPr>
            <p:ph type="ftr" idx="11"/>
          </p:nvPr>
        </p:nvSpPr>
        <p:spPr>
          <a:xfrm>
            <a:off x="508001"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7" name="Google Shape;157;p25"/>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58" name="Google Shape;158;p25"/>
          <p:cNvSpPr txBox="1"/>
          <p:nvPr/>
        </p:nvSpPr>
        <p:spPr>
          <a:xfrm>
            <a:off x="406403" y="592784"/>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6000">
                <a:solidFill>
                  <a:srgbClr val="BFE471"/>
                </a:solidFill>
                <a:latin typeface="Arial"/>
                <a:ea typeface="Arial"/>
                <a:cs typeface="Arial"/>
                <a:sym typeface="Arial"/>
              </a:rPr>
              <a:t>“</a:t>
            </a:r>
            <a:endParaRPr sz="1100"/>
          </a:p>
        </p:txBody>
      </p:sp>
      <p:sp>
        <p:nvSpPr>
          <p:cNvPr id="159" name="Google Shape;159;p25"/>
          <p:cNvSpPr txBox="1"/>
          <p:nvPr/>
        </p:nvSpPr>
        <p:spPr>
          <a:xfrm>
            <a:off x="6669758" y="2164917"/>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6000">
                <a:solidFill>
                  <a:srgbClr val="BFE471"/>
                </a:solidFill>
                <a:latin typeface="Arial"/>
                <a:ea typeface="Arial"/>
                <a:cs typeface="Arial"/>
                <a:sym typeface="Arial"/>
              </a:rPr>
              <a:t>”</a:t>
            </a:r>
            <a:endParaRPr sz="1400">
              <a:solidFill>
                <a:srgbClr val="BFE47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508001" y="1448991"/>
            <a:ext cx="6447501" cy="1946595"/>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2" name="Google Shape;162;p26"/>
          <p:cNvSpPr txBox="1">
            <a:spLocks noGrp="1"/>
          </p:cNvSpPr>
          <p:nvPr>
            <p:ph type="body" idx="1"/>
          </p:nvPr>
        </p:nvSpPr>
        <p:spPr>
          <a:xfrm>
            <a:off x="508001" y="3395586"/>
            <a:ext cx="6447501" cy="1135436"/>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1100"/>
              <a:buNone/>
              <a:defRPr sz="1400">
                <a:solidFill>
                  <a:srgbClr val="3F3F3F"/>
                </a:solidFill>
              </a:defRPr>
            </a:lvl1pPr>
            <a:lvl2pPr marL="914400" lvl="1" indent="-228600" algn="l">
              <a:spcBef>
                <a:spcPts val="800"/>
              </a:spcBef>
              <a:spcAft>
                <a:spcPts val="0"/>
              </a:spcAft>
              <a:buSzPts val="1100"/>
              <a:buNone/>
              <a:defRPr sz="1400">
                <a:solidFill>
                  <a:srgbClr val="888888"/>
                </a:solidFill>
              </a:defRPr>
            </a:lvl2pPr>
            <a:lvl3pPr marL="1371600" lvl="2" indent="-228600" algn="l">
              <a:spcBef>
                <a:spcPts val="800"/>
              </a:spcBef>
              <a:spcAft>
                <a:spcPts val="0"/>
              </a:spcAft>
              <a:buSzPts val="1000"/>
              <a:buNone/>
              <a:defRPr sz="1200">
                <a:solidFill>
                  <a:srgbClr val="888888"/>
                </a:solidFill>
              </a:defRPr>
            </a:lvl3pPr>
            <a:lvl4pPr marL="1828800" lvl="3" indent="-228600" algn="l">
              <a:spcBef>
                <a:spcPts val="800"/>
              </a:spcBef>
              <a:spcAft>
                <a:spcPts val="0"/>
              </a:spcAft>
              <a:buSzPts val="800"/>
              <a:buNone/>
              <a:defRPr sz="1100">
                <a:solidFill>
                  <a:srgbClr val="888888"/>
                </a:solidFill>
              </a:defRPr>
            </a:lvl4pPr>
            <a:lvl5pPr marL="2286000" lvl="4" indent="-228600" algn="l">
              <a:spcBef>
                <a:spcPts val="800"/>
              </a:spcBef>
              <a:spcAft>
                <a:spcPts val="0"/>
              </a:spcAft>
              <a:buSzPts val="800"/>
              <a:buNone/>
              <a:defRPr sz="1100">
                <a:solidFill>
                  <a:srgbClr val="888888"/>
                </a:solidFill>
              </a:defRPr>
            </a:lvl5pPr>
            <a:lvl6pPr marL="2743200" lvl="5" indent="-228600" algn="l">
              <a:spcBef>
                <a:spcPts val="800"/>
              </a:spcBef>
              <a:spcAft>
                <a:spcPts val="0"/>
              </a:spcAft>
              <a:buSzPts val="800"/>
              <a:buNone/>
              <a:defRPr sz="1100">
                <a:solidFill>
                  <a:srgbClr val="888888"/>
                </a:solidFill>
              </a:defRPr>
            </a:lvl6pPr>
            <a:lvl7pPr marL="3200400" lvl="6" indent="-228600" algn="l">
              <a:spcBef>
                <a:spcPts val="800"/>
              </a:spcBef>
              <a:spcAft>
                <a:spcPts val="0"/>
              </a:spcAft>
              <a:buSzPts val="800"/>
              <a:buNone/>
              <a:defRPr sz="1100">
                <a:solidFill>
                  <a:srgbClr val="888888"/>
                </a:solidFill>
              </a:defRPr>
            </a:lvl7pPr>
            <a:lvl8pPr marL="3657600" lvl="7" indent="-228600" algn="l">
              <a:spcBef>
                <a:spcPts val="800"/>
              </a:spcBef>
              <a:spcAft>
                <a:spcPts val="0"/>
              </a:spcAft>
              <a:buSzPts val="800"/>
              <a:buNone/>
              <a:defRPr sz="1100">
                <a:solidFill>
                  <a:srgbClr val="888888"/>
                </a:solidFill>
              </a:defRPr>
            </a:lvl8pPr>
            <a:lvl9pPr marL="4114800" lvl="8" indent="-228600" algn="l">
              <a:spcBef>
                <a:spcPts val="800"/>
              </a:spcBef>
              <a:spcAft>
                <a:spcPts val="0"/>
              </a:spcAft>
              <a:buSzPts val="800"/>
              <a:buNone/>
              <a:defRPr sz="1100">
                <a:solidFill>
                  <a:srgbClr val="888888"/>
                </a:solidFill>
              </a:defRPr>
            </a:lvl9pPr>
          </a:lstStyle>
          <a:p>
            <a:endParaRPr/>
          </a:p>
        </p:txBody>
      </p:sp>
      <p:sp>
        <p:nvSpPr>
          <p:cNvPr id="163" name="Google Shape;163;p26"/>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4" name="Google Shape;164;p26"/>
          <p:cNvSpPr txBox="1">
            <a:spLocks noGrp="1"/>
          </p:cNvSpPr>
          <p:nvPr>
            <p:ph type="ftr" idx="11"/>
          </p:nvPr>
        </p:nvSpPr>
        <p:spPr>
          <a:xfrm>
            <a:off x="508001"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5" name="Google Shape;165;p26"/>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698500" y="457200"/>
            <a:ext cx="6070601" cy="2266950"/>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8" name="Google Shape;168;p27"/>
          <p:cNvSpPr txBox="1">
            <a:spLocks noGrp="1"/>
          </p:cNvSpPr>
          <p:nvPr>
            <p:ph type="body" idx="1"/>
          </p:nvPr>
        </p:nvSpPr>
        <p:spPr>
          <a:xfrm>
            <a:off x="507999" y="3009900"/>
            <a:ext cx="6447502" cy="385686"/>
          </a:xfrm>
          <a:prstGeom prst="rect">
            <a:avLst/>
          </a:prstGeom>
          <a:noFill/>
          <a:ln>
            <a:noFill/>
          </a:ln>
        </p:spPr>
        <p:txBody>
          <a:bodyPr spcFirstLastPara="1" wrap="square" lIns="68575" tIns="34275" rIns="68575" bIns="34275" anchor="b" anchorCtr="0">
            <a:noAutofit/>
          </a:bodyPr>
          <a:lstStyle>
            <a:lvl1pPr marL="457200" lvl="0" indent="-228600" algn="l">
              <a:spcBef>
                <a:spcPts val="800"/>
              </a:spcBef>
              <a:spcAft>
                <a:spcPts val="0"/>
              </a:spcAft>
              <a:buSzPts val="1400"/>
              <a:buFont typeface="Trebuchet MS"/>
              <a:buNone/>
              <a:defRPr sz="1800">
                <a:solidFill>
                  <a:srgbClr val="3F3F3F"/>
                </a:solidFill>
              </a:defRPr>
            </a:lvl1pPr>
            <a:lvl2pPr marL="914400" lvl="1" indent="-228600" algn="l">
              <a:spcBef>
                <a:spcPts val="800"/>
              </a:spcBef>
              <a:spcAft>
                <a:spcPts val="0"/>
              </a:spcAft>
              <a:buSzPts val="1000"/>
              <a:buFont typeface="Trebuchet MS"/>
              <a:buNone/>
              <a:defRPr/>
            </a:lvl2pPr>
            <a:lvl3pPr marL="1371600" lvl="2" indent="-228600" algn="l">
              <a:spcBef>
                <a:spcPts val="800"/>
              </a:spcBef>
              <a:spcAft>
                <a:spcPts val="0"/>
              </a:spcAft>
              <a:buSzPts val="800"/>
              <a:buFont typeface="Trebuchet MS"/>
              <a:buNone/>
              <a:defRPr/>
            </a:lvl3pPr>
            <a:lvl4pPr marL="1828800" lvl="3" indent="-228600" algn="l">
              <a:spcBef>
                <a:spcPts val="800"/>
              </a:spcBef>
              <a:spcAft>
                <a:spcPts val="0"/>
              </a:spcAft>
              <a:buSzPts val="700"/>
              <a:buFont typeface="Trebuchet MS"/>
              <a:buNone/>
              <a:defRPr/>
            </a:lvl4pPr>
            <a:lvl5pPr marL="2286000" lvl="4" indent="-228600" algn="l">
              <a:spcBef>
                <a:spcPts val="800"/>
              </a:spcBef>
              <a:spcAft>
                <a:spcPts val="0"/>
              </a:spcAft>
              <a:buSzPts val="700"/>
              <a:buFont typeface="Trebuchet MS"/>
              <a:buNone/>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169" name="Google Shape;169;p27"/>
          <p:cNvSpPr txBox="1">
            <a:spLocks noGrp="1"/>
          </p:cNvSpPr>
          <p:nvPr>
            <p:ph type="body" idx="2"/>
          </p:nvPr>
        </p:nvSpPr>
        <p:spPr>
          <a:xfrm>
            <a:off x="508001" y="3395586"/>
            <a:ext cx="6447501" cy="1135436"/>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1100"/>
              <a:buNone/>
              <a:defRPr sz="1400">
                <a:solidFill>
                  <a:srgbClr val="7F7F7F"/>
                </a:solidFill>
              </a:defRPr>
            </a:lvl1pPr>
            <a:lvl2pPr marL="914400" lvl="1" indent="-228600" algn="l">
              <a:spcBef>
                <a:spcPts val="800"/>
              </a:spcBef>
              <a:spcAft>
                <a:spcPts val="0"/>
              </a:spcAft>
              <a:buSzPts val="1100"/>
              <a:buNone/>
              <a:defRPr sz="1400">
                <a:solidFill>
                  <a:srgbClr val="888888"/>
                </a:solidFill>
              </a:defRPr>
            </a:lvl2pPr>
            <a:lvl3pPr marL="1371600" lvl="2" indent="-228600" algn="l">
              <a:spcBef>
                <a:spcPts val="800"/>
              </a:spcBef>
              <a:spcAft>
                <a:spcPts val="0"/>
              </a:spcAft>
              <a:buSzPts val="1000"/>
              <a:buNone/>
              <a:defRPr sz="1200">
                <a:solidFill>
                  <a:srgbClr val="888888"/>
                </a:solidFill>
              </a:defRPr>
            </a:lvl3pPr>
            <a:lvl4pPr marL="1828800" lvl="3" indent="-228600" algn="l">
              <a:spcBef>
                <a:spcPts val="800"/>
              </a:spcBef>
              <a:spcAft>
                <a:spcPts val="0"/>
              </a:spcAft>
              <a:buSzPts val="800"/>
              <a:buNone/>
              <a:defRPr sz="1100">
                <a:solidFill>
                  <a:srgbClr val="888888"/>
                </a:solidFill>
              </a:defRPr>
            </a:lvl4pPr>
            <a:lvl5pPr marL="2286000" lvl="4" indent="-228600" algn="l">
              <a:spcBef>
                <a:spcPts val="800"/>
              </a:spcBef>
              <a:spcAft>
                <a:spcPts val="0"/>
              </a:spcAft>
              <a:buSzPts val="800"/>
              <a:buNone/>
              <a:defRPr sz="1100">
                <a:solidFill>
                  <a:srgbClr val="888888"/>
                </a:solidFill>
              </a:defRPr>
            </a:lvl5pPr>
            <a:lvl6pPr marL="2743200" lvl="5" indent="-228600" algn="l">
              <a:spcBef>
                <a:spcPts val="800"/>
              </a:spcBef>
              <a:spcAft>
                <a:spcPts val="0"/>
              </a:spcAft>
              <a:buSzPts val="800"/>
              <a:buNone/>
              <a:defRPr sz="1100">
                <a:solidFill>
                  <a:srgbClr val="888888"/>
                </a:solidFill>
              </a:defRPr>
            </a:lvl6pPr>
            <a:lvl7pPr marL="3200400" lvl="6" indent="-228600" algn="l">
              <a:spcBef>
                <a:spcPts val="800"/>
              </a:spcBef>
              <a:spcAft>
                <a:spcPts val="0"/>
              </a:spcAft>
              <a:buSzPts val="800"/>
              <a:buNone/>
              <a:defRPr sz="1100">
                <a:solidFill>
                  <a:srgbClr val="888888"/>
                </a:solidFill>
              </a:defRPr>
            </a:lvl7pPr>
            <a:lvl8pPr marL="3657600" lvl="7" indent="-228600" algn="l">
              <a:spcBef>
                <a:spcPts val="800"/>
              </a:spcBef>
              <a:spcAft>
                <a:spcPts val="0"/>
              </a:spcAft>
              <a:buSzPts val="800"/>
              <a:buNone/>
              <a:defRPr sz="1100">
                <a:solidFill>
                  <a:srgbClr val="888888"/>
                </a:solidFill>
              </a:defRPr>
            </a:lvl8pPr>
            <a:lvl9pPr marL="4114800" lvl="8" indent="-228600" algn="l">
              <a:spcBef>
                <a:spcPts val="800"/>
              </a:spcBef>
              <a:spcAft>
                <a:spcPts val="0"/>
              </a:spcAft>
              <a:buSzPts val="800"/>
              <a:buNone/>
              <a:defRPr sz="1100">
                <a:solidFill>
                  <a:srgbClr val="888888"/>
                </a:solidFill>
              </a:defRPr>
            </a:lvl9pPr>
          </a:lstStyle>
          <a:p>
            <a:endParaRPr/>
          </a:p>
        </p:txBody>
      </p:sp>
      <p:sp>
        <p:nvSpPr>
          <p:cNvPr id="170" name="Google Shape;170;p27"/>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1" name="Google Shape;171;p27"/>
          <p:cNvSpPr txBox="1">
            <a:spLocks noGrp="1"/>
          </p:cNvSpPr>
          <p:nvPr>
            <p:ph type="ftr" idx="11"/>
          </p:nvPr>
        </p:nvSpPr>
        <p:spPr>
          <a:xfrm>
            <a:off x="508001"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2" name="Google Shape;172;p27"/>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73" name="Google Shape;173;p27"/>
          <p:cNvSpPr txBox="1"/>
          <p:nvPr/>
        </p:nvSpPr>
        <p:spPr>
          <a:xfrm>
            <a:off x="406403" y="592784"/>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6000">
                <a:solidFill>
                  <a:srgbClr val="BFE471"/>
                </a:solidFill>
                <a:latin typeface="Arial"/>
                <a:ea typeface="Arial"/>
                <a:cs typeface="Arial"/>
                <a:sym typeface="Arial"/>
              </a:rPr>
              <a:t>“</a:t>
            </a:r>
            <a:endParaRPr sz="1100"/>
          </a:p>
        </p:txBody>
      </p:sp>
      <p:sp>
        <p:nvSpPr>
          <p:cNvPr id="174" name="Google Shape;174;p27"/>
          <p:cNvSpPr txBox="1"/>
          <p:nvPr/>
        </p:nvSpPr>
        <p:spPr>
          <a:xfrm>
            <a:off x="6669758" y="2164917"/>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6000">
                <a:solidFill>
                  <a:srgbClr val="BFE471"/>
                </a:solidFill>
                <a:latin typeface="Arial"/>
                <a:ea typeface="Arial"/>
                <a:cs typeface="Arial"/>
                <a:sym typeface="Arial"/>
              </a:rPr>
              <a:t>”</a:t>
            </a:r>
            <a:endParaRPr sz="11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75"/>
        <p:cNvGrpSpPr/>
        <p:nvPr/>
      </p:nvGrpSpPr>
      <p:grpSpPr>
        <a:xfrm>
          <a:off x="0" y="0"/>
          <a:ext cx="0" cy="0"/>
          <a:chOff x="0" y="0"/>
          <a:chExt cx="0" cy="0"/>
        </a:xfrm>
      </p:grpSpPr>
      <p:sp>
        <p:nvSpPr>
          <p:cNvPr id="176" name="Google Shape;176;p28"/>
          <p:cNvSpPr txBox="1">
            <a:spLocks noGrp="1"/>
          </p:cNvSpPr>
          <p:nvPr>
            <p:ph type="title"/>
          </p:nvPr>
        </p:nvSpPr>
        <p:spPr>
          <a:xfrm>
            <a:off x="514349" y="457200"/>
            <a:ext cx="6441152" cy="2266950"/>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7" name="Google Shape;177;p28"/>
          <p:cNvSpPr txBox="1">
            <a:spLocks noGrp="1"/>
          </p:cNvSpPr>
          <p:nvPr>
            <p:ph type="body" idx="1"/>
          </p:nvPr>
        </p:nvSpPr>
        <p:spPr>
          <a:xfrm>
            <a:off x="507999" y="3009900"/>
            <a:ext cx="6447502" cy="385686"/>
          </a:xfrm>
          <a:prstGeom prst="rect">
            <a:avLst/>
          </a:prstGeom>
          <a:noFill/>
          <a:ln>
            <a:noFill/>
          </a:ln>
        </p:spPr>
        <p:txBody>
          <a:bodyPr spcFirstLastPara="1" wrap="square" lIns="68575" tIns="34275" rIns="68575" bIns="34275" anchor="b" anchorCtr="0">
            <a:noAutofit/>
          </a:bodyPr>
          <a:lstStyle>
            <a:lvl1pPr marL="457200" lvl="0" indent="-228600" algn="l">
              <a:spcBef>
                <a:spcPts val="800"/>
              </a:spcBef>
              <a:spcAft>
                <a:spcPts val="0"/>
              </a:spcAft>
              <a:buSzPts val="1400"/>
              <a:buFont typeface="Trebuchet MS"/>
              <a:buNone/>
              <a:defRPr sz="1800">
                <a:solidFill>
                  <a:schemeClr val="accent1"/>
                </a:solidFill>
              </a:defRPr>
            </a:lvl1pPr>
            <a:lvl2pPr marL="914400" lvl="1" indent="-228600" algn="l">
              <a:spcBef>
                <a:spcPts val="800"/>
              </a:spcBef>
              <a:spcAft>
                <a:spcPts val="0"/>
              </a:spcAft>
              <a:buSzPts val="1000"/>
              <a:buFont typeface="Trebuchet MS"/>
              <a:buNone/>
              <a:defRPr/>
            </a:lvl2pPr>
            <a:lvl3pPr marL="1371600" lvl="2" indent="-228600" algn="l">
              <a:spcBef>
                <a:spcPts val="800"/>
              </a:spcBef>
              <a:spcAft>
                <a:spcPts val="0"/>
              </a:spcAft>
              <a:buSzPts val="800"/>
              <a:buFont typeface="Trebuchet MS"/>
              <a:buNone/>
              <a:defRPr/>
            </a:lvl3pPr>
            <a:lvl4pPr marL="1828800" lvl="3" indent="-228600" algn="l">
              <a:spcBef>
                <a:spcPts val="800"/>
              </a:spcBef>
              <a:spcAft>
                <a:spcPts val="0"/>
              </a:spcAft>
              <a:buSzPts val="700"/>
              <a:buFont typeface="Trebuchet MS"/>
              <a:buNone/>
              <a:defRPr/>
            </a:lvl4pPr>
            <a:lvl5pPr marL="2286000" lvl="4" indent="-228600" algn="l">
              <a:spcBef>
                <a:spcPts val="800"/>
              </a:spcBef>
              <a:spcAft>
                <a:spcPts val="0"/>
              </a:spcAft>
              <a:buSzPts val="700"/>
              <a:buFont typeface="Trebuchet MS"/>
              <a:buNone/>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178" name="Google Shape;178;p28"/>
          <p:cNvSpPr txBox="1">
            <a:spLocks noGrp="1"/>
          </p:cNvSpPr>
          <p:nvPr>
            <p:ph type="body" idx="2"/>
          </p:nvPr>
        </p:nvSpPr>
        <p:spPr>
          <a:xfrm>
            <a:off x="508001" y="3395586"/>
            <a:ext cx="6447501" cy="1135436"/>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1100"/>
              <a:buNone/>
              <a:defRPr sz="1400">
                <a:solidFill>
                  <a:srgbClr val="7F7F7F"/>
                </a:solidFill>
              </a:defRPr>
            </a:lvl1pPr>
            <a:lvl2pPr marL="914400" lvl="1" indent="-228600" algn="l">
              <a:spcBef>
                <a:spcPts val="800"/>
              </a:spcBef>
              <a:spcAft>
                <a:spcPts val="0"/>
              </a:spcAft>
              <a:buSzPts val="1100"/>
              <a:buNone/>
              <a:defRPr sz="1400">
                <a:solidFill>
                  <a:srgbClr val="888888"/>
                </a:solidFill>
              </a:defRPr>
            </a:lvl2pPr>
            <a:lvl3pPr marL="1371600" lvl="2" indent="-228600" algn="l">
              <a:spcBef>
                <a:spcPts val="800"/>
              </a:spcBef>
              <a:spcAft>
                <a:spcPts val="0"/>
              </a:spcAft>
              <a:buSzPts val="1000"/>
              <a:buNone/>
              <a:defRPr sz="1200">
                <a:solidFill>
                  <a:srgbClr val="888888"/>
                </a:solidFill>
              </a:defRPr>
            </a:lvl3pPr>
            <a:lvl4pPr marL="1828800" lvl="3" indent="-228600" algn="l">
              <a:spcBef>
                <a:spcPts val="800"/>
              </a:spcBef>
              <a:spcAft>
                <a:spcPts val="0"/>
              </a:spcAft>
              <a:buSzPts val="800"/>
              <a:buNone/>
              <a:defRPr sz="1100">
                <a:solidFill>
                  <a:srgbClr val="888888"/>
                </a:solidFill>
              </a:defRPr>
            </a:lvl4pPr>
            <a:lvl5pPr marL="2286000" lvl="4" indent="-228600" algn="l">
              <a:spcBef>
                <a:spcPts val="800"/>
              </a:spcBef>
              <a:spcAft>
                <a:spcPts val="0"/>
              </a:spcAft>
              <a:buSzPts val="800"/>
              <a:buNone/>
              <a:defRPr sz="1100">
                <a:solidFill>
                  <a:srgbClr val="888888"/>
                </a:solidFill>
              </a:defRPr>
            </a:lvl5pPr>
            <a:lvl6pPr marL="2743200" lvl="5" indent="-228600" algn="l">
              <a:spcBef>
                <a:spcPts val="800"/>
              </a:spcBef>
              <a:spcAft>
                <a:spcPts val="0"/>
              </a:spcAft>
              <a:buSzPts val="800"/>
              <a:buNone/>
              <a:defRPr sz="1100">
                <a:solidFill>
                  <a:srgbClr val="888888"/>
                </a:solidFill>
              </a:defRPr>
            </a:lvl6pPr>
            <a:lvl7pPr marL="3200400" lvl="6" indent="-228600" algn="l">
              <a:spcBef>
                <a:spcPts val="800"/>
              </a:spcBef>
              <a:spcAft>
                <a:spcPts val="0"/>
              </a:spcAft>
              <a:buSzPts val="800"/>
              <a:buNone/>
              <a:defRPr sz="1100">
                <a:solidFill>
                  <a:srgbClr val="888888"/>
                </a:solidFill>
              </a:defRPr>
            </a:lvl7pPr>
            <a:lvl8pPr marL="3657600" lvl="7" indent="-228600" algn="l">
              <a:spcBef>
                <a:spcPts val="800"/>
              </a:spcBef>
              <a:spcAft>
                <a:spcPts val="0"/>
              </a:spcAft>
              <a:buSzPts val="800"/>
              <a:buNone/>
              <a:defRPr sz="1100">
                <a:solidFill>
                  <a:srgbClr val="888888"/>
                </a:solidFill>
              </a:defRPr>
            </a:lvl8pPr>
            <a:lvl9pPr marL="4114800" lvl="8" indent="-228600" algn="l">
              <a:spcBef>
                <a:spcPts val="800"/>
              </a:spcBef>
              <a:spcAft>
                <a:spcPts val="0"/>
              </a:spcAft>
              <a:buSzPts val="800"/>
              <a:buNone/>
              <a:defRPr sz="1100">
                <a:solidFill>
                  <a:srgbClr val="888888"/>
                </a:solidFill>
              </a:defRPr>
            </a:lvl9pPr>
          </a:lstStyle>
          <a:p>
            <a:endParaRPr/>
          </a:p>
        </p:txBody>
      </p:sp>
      <p:sp>
        <p:nvSpPr>
          <p:cNvPr id="179" name="Google Shape;179;p28"/>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0" name="Google Shape;180;p28"/>
          <p:cNvSpPr txBox="1">
            <a:spLocks noGrp="1"/>
          </p:cNvSpPr>
          <p:nvPr>
            <p:ph type="ftr" idx="11"/>
          </p:nvPr>
        </p:nvSpPr>
        <p:spPr>
          <a:xfrm>
            <a:off x="508001"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1" name="Google Shape;181;p28"/>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lvl1pPr lvl="0" algn="l">
              <a:spcBef>
                <a:spcPts val="0"/>
              </a:spcBef>
              <a:spcAft>
                <a:spcPts val="0"/>
              </a:spcAft>
              <a:buClr>
                <a:schemeClr val="accen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4" name="Google Shape;184;p29"/>
          <p:cNvSpPr txBox="1">
            <a:spLocks noGrp="1"/>
          </p:cNvSpPr>
          <p:nvPr>
            <p:ph type="body" idx="1"/>
          </p:nvPr>
        </p:nvSpPr>
        <p:spPr>
          <a:xfrm rot="5400000">
            <a:off x="2276461" y="-148019"/>
            <a:ext cx="2910580" cy="6447501"/>
          </a:xfrm>
          <a:prstGeom prst="rect">
            <a:avLst/>
          </a:prstGeom>
          <a:noFill/>
          <a:ln>
            <a:noFill/>
          </a:ln>
        </p:spPr>
        <p:txBody>
          <a:bodyPr spcFirstLastPara="1" wrap="square" lIns="68575" tIns="34275" rIns="68575" bIns="34275" anchor="t" anchorCtr="0">
            <a:normAutofit/>
          </a:bodyPr>
          <a:lstStyle>
            <a:lvl1pPr marL="457200" lvl="0" indent="-298450" algn="l">
              <a:spcBef>
                <a:spcPts val="800"/>
              </a:spcBef>
              <a:spcAft>
                <a:spcPts val="0"/>
              </a:spcAft>
              <a:buSzPts val="1100"/>
              <a:buChar char="►"/>
              <a:defRPr/>
            </a:lvl1pPr>
            <a:lvl2pPr marL="914400" lvl="1" indent="-298450" algn="l">
              <a:spcBef>
                <a:spcPts val="800"/>
              </a:spcBef>
              <a:spcAft>
                <a:spcPts val="0"/>
              </a:spcAft>
              <a:buSzPts val="1100"/>
              <a:buChar char="►"/>
              <a:defRPr/>
            </a:lvl2pPr>
            <a:lvl3pPr marL="1371600" lvl="2" indent="-298450" algn="l">
              <a:spcBef>
                <a:spcPts val="800"/>
              </a:spcBef>
              <a:spcAft>
                <a:spcPts val="0"/>
              </a:spcAft>
              <a:buSzPts val="1100"/>
              <a:buChar char="►"/>
              <a:defRPr/>
            </a:lvl3pPr>
            <a:lvl4pPr marL="1828800" lvl="3" indent="-298450" algn="l">
              <a:spcBef>
                <a:spcPts val="800"/>
              </a:spcBef>
              <a:spcAft>
                <a:spcPts val="0"/>
              </a:spcAft>
              <a:buSzPts val="1100"/>
              <a:buChar char="►"/>
              <a:defRPr/>
            </a:lvl4pPr>
            <a:lvl5pPr marL="2286000" lvl="4" indent="-298450" algn="l">
              <a:spcBef>
                <a:spcPts val="800"/>
              </a:spcBef>
              <a:spcAft>
                <a:spcPts val="0"/>
              </a:spcAft>
              <a:buSzPts val="1100"/>
              <a:buChar char="►"/>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185" name="Google Shape;185;p29"/>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6" name="Google Shape;186;p29"/>
          <p:cNvSpPr txBox="1">
            <a:spLocks noGrp="1"/>
          </p:cNvSpPr>
          <p:nvPr>
            <p:ph type="ftr" idx="11"/>
          </p:nvPr>
        </p:nvSpPr>
        <p:spPr>
          <a:xfrm>
            <a:off x="508001"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7" name="Google Shape;187;p29"/>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xfrm rot="5400000">
            <a:off x="4495739" y="1937215"/>
            <a:ext cx="3938588" cy="978557"/>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accen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0" name="Google Shape;190;p30"/>
          <p:cNvSpPr txBox="1">
            <a:spLocks noGrp="1"/>
          </p:cNvSpPr>
          <p:nvPr>
            <p:ph type="body" idx="1"/>
          </p:nvPr>
        </p:nvSpPr>
        <p:spPr>
          <a:xfrm rot="5400000">
            <a:off x="1186264" y="-221062"/>
            <a:ext cx="3938588" cy="5295113"/>
          </a:xfrm>
          <a:prstGeom prst="rect">
            <a:avLst/>
          </a:prstGeom>
          <a:noFill/>
          <a:ln>
            <a:noFill/>
          </a:ln>
        </p:spPr>
        <p:txBody>
          <a:bodyPr spcFirstLastPara="1" wrap="square" lIns="68575" tIns="34275" rIns="68575" bIns="34275" anchor="t" anchorCtr="0">
            <a:normAutofit/>
          </a:bodyPr>
          <a:lstStyle>
            <a:lvl1pPr marL="457200" lvl="0" indent="-298450" algn="l">
              <a:spcBef>
                <a:spcPts val="800"/>
              </a:spcBef>
              <a:spcAft>
                <a:spcPts val="0"/>
              </a:spcAft>
              <a:buSzPts val="1100"/>
              <a:buChar char="►"/>
              <a:defRPr/>
            </a:lvl1pPr>
            <a:lvl2pPr marL="914400" lvl="1" indent="-298450" algn="l">
              <a:spcBef>
                <a:spcPts val="800"/>
              </a:spcBef>
              <a:spcAft>
                <a:spcPts val="0"/>
              </a:spcAft>
              <a:buSzPts val="1100"/>
              <a:buChar char="►"/>
              <a:defRPr/>
            </a:lvl2pPr>
            <a:lvl3pPr marL="1371600" lvl="2" indent="-298450" algn="l">
              <a:spcBef>
                <a:spcPts val="800"/>
              </a:spcBef>
              <a:spcAft>
                <a:spcPts val="0"/>
              </a:spcAft>
              <a:buSzPts val="1100"/>
              <a:buChar char="►"/>
              <a:defRPr/>
            </a:lvl3pPr>
            <a:lvl4pPr marL="1828800" lvl="3" indent="-298450" algn="l">
              <a:spcBef>
                <a:spcPts val="800"/>
              </a:spcBef>
              <a:spcAft>
                <a:spcPts val="0"/>
              </a:spcAft>
              <a:buSzPts val="1100"/>
              <a:buChar char="►"/>
              <a:defRPr/>
            </a:lvl4pPr>
            <a:lvl5pPr marL="2286000" lvl="4" indent="-298450" algn="l">
              <a:spcBef>
                <a:spcPts val="800"/>
              </a:spcBef>
              <a:spcAft>
                <a:spcPts val="0"/>
              </a:spcAft>
              <a:buSzPts val="1100"/>
              <a:buChar char="►"/>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191" name="Google Shape;191;p30"/>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2" name="Google Shape;192;p30"/>
          <p:cNvSpPr txBox="1">
            <a:spLocks noGrp="1"/>
          </p:cNvSpPr>
          <p:nvPr>
            <p:ph type="ftr" idx="11"/>
          </p:nvPr>
        </p:nvSpPr>
        <p:spPr>
          <a:xfrm>
            <a:off x="508001"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3" name="Google Shape;193;p30"/>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
        <p:cNvGrpSpPr/>
        <p:nvPr/>
      </p:nvGrpSpPr>
      <p:grpSpPr>
        <a:xfrm>
          <a:off x="0" y="0"/>
          <a:ext cx="0" cy="0"/>
          <a:chOff x="0" y="0"/>
          <a:chExt cx="0" cy="0"/>
        </a:xfrm>
      </p:grpSpPr>
      <p:grpSp>
        <p:nvGrpSpPr>
          <p:cNvPr id="51" name="Google Shape;51;p13"/>
          <p:cNvGrpSpPr/>
          <p:nvPr/>
        </p:nvGrpSpPr>
        <p:grpSpPr>
          <a:xfrm>
            <a:off x="0" y="-6350"/>
            <a:ext cx="9144000" cy="5149850"/>
            <a:chOff x="0" y="-8467"/>
            <a:chExt cx="12192000" cy="6866467"/>
          </a:xfrm>
        </p:grpSpPr>
        <p:cxnSp>
          <p:nvCxnSpPr>
            <p:cNvPr id="52" name="Google Shape;52;p13"/>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53" name="Google Shape;53;p13"/>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54" name="Google Shape;54;p13"/>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55" name="Google Shape;55;p13"/>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56" name="Google Shape;56;p13"/>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 name="Google Shape;57;p13"/>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58" name="Google Shape;58;p13"/>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59" name="Google Shape;59;p13"/>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60" name="Google Shape;60;p13"/>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 name="Google Shape;61;p13"/>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62" name="Google Shape;62;p13"/>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63" name="Google Shape;63;p13"/>
          <p:cNvSpPr txBox="1">
            <a:spLocks noGrp="1"/>
          </p:cNvSpPr>
          <p:nvPr>
            <p:ph type="body" idx="1"/>
          </p:nvPr>
        </p:nvSpPr>
        <p:spPr>
          <a:xfrm>
            <a:off x="508000" y="1620442"/>
            <a:ext cx="6447501" cy="2910580"/>
          </a:xfrm>
          <a:prstGeom prst="rect">
            <a:avLst/>
          </a:prstGeom>
          <a:noFill/>
          <a:ln>
            <a:noFill/>
          </a:ln>
        </p:spPr>
        <p:txBody>
          <a:bodyPr spcFirstLastPara="1" wrap="square" lIns="68575" tIns="34275" rIns="68575" bIns="34275" anchor="t" anchorCtr="0">
            <a:normAutofit/>
          </a:bodyPr>
          <a:lstStyle>
            <a:lvl1pPr marL="457200" marR="0" lvl="0" indent="-298450" algn="l" rtl="0">
              <a:spcBef>
                <a:spcPts val="800"/>
              </a:spcBef>
              <a:spcAft>
                <a:spcPts val="0"/>
              </a:spcAft>
              <a:buClr>
                <a:schemeClr val="accent1"/>
              </a:buClr>
              <a:buSzPts val="1100"/>
              <a:buFont typeface="Noto Sans Symbols"/>
              <a:buChar char="►"/>
              <a:defRPr sz="1400" b="0" i="0" u="none" strike="noStrike" cap="none">
                <a:solidFill>
                  <a:srgbClr val="3F3F3F"/>
                </a:solidFill>
                <a:latin typeface="Trebuchet MS"/>
                <a:ea typeface="Trebuchet MS"/>
                <a:cs typeface="Trebuchet MS"/>
                <a:sym typeface="Trebuchet MS"/>
              </a:defRPr>
            </a:lvl1pPr>
            <a:lvl2pPr marL="914400" marR="0" lvl="1" indent="-292100" algn="l" rtl="0">
              <a:spcBef>
                <a:spcPts val="800"/>
              </a:spcBef>
              <a:spcAft>
                <a:spcPts val="0"/>
              </a:spcAft>
              <a:buClr>
                <a:schemeClr val="accent1"/>
              </a:buClr>
              <a:buSzPts val="100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79400" algn="l" rtl="0">
              <a:spcBef>
                <a:spcPts val="800"/>
              </a:spcBef>
              <a:spcAft>
                <a:spcPts val="0"/>
              </a:spcAft>
              <a:buClr>
                <a:schemeClr val="accent1"/>
              </a:buClr>
              <a:buSzPts val="800"/>
              <a:buFont typeface="Noto Sans Symbols"/>
              <a:buChar char="►"/>
              <a:defRPr sz="1100" b="0" i="0" u="none" strike="noStrike" cap="none">
                <a:solidFill>
                  <a:srgbClr val="3F3F3F"/>
                </a:solidFill>
                <a:latin typeface="Trebuchet MS"/>
                <a:ea typeface="Trebuchet MS"/>
                <a:cs typeface="Trebuchet MS"/>
                <a:sym typeface="Trebuchet MS"/>
              </a:defRPr>
            </a:lvl3pPr>
            <a:lvl4pPr marL="1828800" marR="0" lvl="3"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64" name="Google Shape;64;p13"/>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7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65" name="Google Shape;65;p13"/>
          <p:cNvSpPr txBox="1">
            <a:spLocks noGrp="1"/>
          </p:cNvSpPr>
          <p:nvPr>
            <p:ph type="ftr" idx="11"/>
          </p:nvPr>
        </p:nvSpPr>
        <p:spPr>
          <a:xfrm>
            <a:off x="508001" y="4531022"/>
            <a:ext cx="4723209"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66" name="Google Shape;66;p13"/>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7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7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7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7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7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7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7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7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0.jpg"/><Relationship Id="rId11" Type="http://schemas.openxmlformats.org/officeDocument/2006/relationships/image" Target="../media/image25.png"/><Relationship Id="rId5" Type="http://schemas.openxmlformats.org/officeDocument/2006/relationships/image" Target="../media/image19.jpg"/><Relationship Id="rId10" Type="http://schemas.openxmlformats.org/officeDocument/2006/relationships/image" Target="../media/image24.png"/><Relationship Id="rId4" Type="http://schemas.openxmlformats.org/officeDocument/2006/relationships/image" Target="../media/image18.jp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47.sv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analyticsindiamag.com/singular-value-decomposition-svd-application-recommender-system/" TargetMode="External"/><Relationship Id="rId7"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46.png"/><Relationship Id="rId4" Type="http://schemas.openxmlformats.org/officeDocument/2006/relationships/hyperlink" Target="https://journalofbigdata.springeropen.com/articles/10.1186/s40537-022-00592-5"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p:nvPr/>
        </p:nvSpPr>
        <p:spPr>
          <a:xfrm>
            <a:off x="484946" y="1034347"/>
            <a:ext cx="4002833" cy="117724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3600" b="0" i="0" u="none" strike="noStrike" cap="none">
                <a:solidFill>
                  <a:schemeClr val="lt1"/>
                </a:solidFill>
                <a:latin typeface="Quattrocento Sans"/>
                <a:ea typeface="Quattrocento Sans"/>
                <a:cs typeface="Quattrocento Sans"/>
                <a:sym typeface="Quattrocento Sans"/>
              </a:rPr>
              <a:t>Recommendation system</a:t>
            </a:r>
            <a:endParaRPr sz="3600">
              <a:solidFill>
                <a:schemeClr val="dk1"/>
              </a:solidFill>
              <a:latin typeface="Quattrocento Sans"/>
              <a:ea typeface="Quattrocento Sans"/>
              <a:cs typeface="Quattrocento Sans"/>
              <a:sym typeface="Quattrocento Sans"/>
            </a:endParaRPr>
          </a:p>
        </p:txBody>
      </p:sp>
      <p:pic>
        <p:nvPicPr>
          <p:cNvPr id="199" name="Google Shape;199;p31" descr="Thinking Gummy Monsters"/>
          <p:cNvPicPr preferRelativeResize="0"/>
          <p:nvPr/>
        </p:nvPicPr>
        <p:blipFill rotWithShape="1">
          <a:blip r:embed="rId3">
            <a:alphaModFix/>
          </a:blip>
          <a:srcRect/>
          <a:stretch/>
        </p:blipFill>
        <p:spPr>
          <a:xfrm>
            <a:off x="4338736" y="545839"/>
            <a:ext cx="1672512" cy="2078395"/>
          </a:xfrm>
          <a:prstGeom prst="rect">
            <a:avLst/>
          </a:prstGeom>
          <a:noFill/>
          <a:ln>
            <a:noFill/>
          </a:ln>
        </p:spPr>
      </p:pic>
      <p:sp>
        <p:nvSpPr>
          <p:cNvPr id="200" name="Google Shape;200;p31"/>
          <p:cNvSpPr txBox="1"/>
          <p:nvPr/>
        </p:nvSpPr>
        <p:spPr>
          <a:xfrm>
            <a:off x="559837" y="2931909"/>
            <a:ext cx="5080519" cy="131574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b="1" i="0" u="none" strike="noStrike">
                <a:solidFill>
                  <a:srgbClr val="FFFFFF"/>
                </a:solidFill>
                <a:latin typeface="Quattrocento Sans"/>
                <a:ea typeface="Quattrocento Sans"/>
                <a:cs typeface="Quattrocento Sans"/>
                <a:sym typeface="Quattrocento Sans"/>
              </a:rPr>
              <a:t>SHASHANK.L.H   PES1UG21CS557</a:t>
            </a:r>
            <a:endParaRPr sz="1400" b="0">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GB" sz="1400" b="1" i="0" u="none" strike="noStrike">
                <a:solidFill>
                  <a:srgbClr val="FFFFFF"/>
                </a:solidFill>
                <a:latin typeface="Quattrocento Sans"/>
                <a:ea typeface="Quattrocento Sans"/>
                <a:cs typeface="Quattrocento Sans"/>
                <a:sym typeface="Quattrocento Sans"/>
              </a:rPr>
              <a:t>SHREYAS.B         PES1UG21CS579</a:t>
            </a:r>
            <a:endParaRPr sz="1400" b="0">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GB" sz="1400" b="1" i="0" u="none" strike="noStrike">
                <a:solidFill>
                  <a:srgbClr val="FFFFFF"/>
                </a:solidFill>
                <a:latin typeface="Quattrocento Sans"/>
                <a:ea typeface="Quattrocento Sans"/>
                <a:cs typeface="Quattrocento Sans"/>
                <a:sym typeface="Quattrocento Sans"/>
              </a:rPr>
              <a:t>SOURABHA.G     PES1UG21CS608</a:t>
            </a:r>
            <a:endParaRPr sz="1400" b="0">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GB" sz="1400" b="1" i="0" u="none" strike="noStrike">
                <a:solidFill>
                  <a:srgbClr val="FFFFFF"/>
                </a:solidFill>
                <a:latin typeface="Quattrocento Sans"/>
                <a:ea typeface="Quattrocento Sans"/>
                <a:cs typeface="Quattrocento Sans"/>
                <a:sym typeface="Quattrocento Sans"/>
              </a:rPr>
              <a:t>SHRI GANESH     PES1UG21CS612</a:t>
            </a:r>
            <a:endParaRPr sz="1400" b="0">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br>
              <a:rPr lang="en-GB" sz="1400">
                <a:solidFill>
                  <a:schemeClr val="dk1"/>
                </a:solidFill>
                <a:latin typeface="Trebuchet MS"/>
                <a:ea typeface="Trebuchet MS"/>
                <a:cs typeface="Trebuchet MS"/>
                <a:sym typeface="Trebuchet MS"/>
              </a:rPr>
            </a:br>
            <a:endParaRPr sz="1400">
              <a:solidFill>
                <a:schemeClr val="dk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chemeClr val="accent1"/>
              </a:buClr>
              <a:buSzPts val="2700"/>
              <a:buFont typeface="Trebuchet MS"/>
              <a:buNone/>
            </a:pPr>
            <a:r>
              <a:rPr lang="en-GB"/>
              <a:t>Netflix ratings</a:t>
            </a:r>
            <a:endParaRPr/>
          </a:p>
        </p:txBody>
      </p:sp>
      <p:graphicFrame>
        <p:nvGraphicFramePr>
          <p:cNvPr id="266" name="Google Shape;266;p39"/>
          <p:cNvGraphicFramePr/>
          <p:nvPr/>
        </p:nvGraphicFramePr>
        <p:xfrm>
          <a:off x="2576109" y="1686434"/>
          <a:ext cx="4242600" cy="2300375"/>
        </p:xfrm>
        <a:graphic>
          <a:graphicData uri="http://schemas.openxmlformats.org/drawingml/2006/table">
            <a:tbl>
              <a:tblPr firstRow="1" bandRow="1">
                <a:noFill/>
                <a:tableStyleId>{17EB4DAC-F74B-4521-87EF-A2A434F7E6DD}</a:tableStyleId>
              </a:tblPr>
              <a:tblGrid>
                <a:gridCol w="707100">
                  <a:extLst>
                    <a:ext uri="{9D8B030D-6E8A-4147-A177-3AD203B41FA5}">
                      <a16:colId xmlns:a16="http://schemas.microsoft.com/office/drawing/2014/main" val="20000"/>
                    </a:ext>
                  </a:extLst>
                </a:gridCol>
                <a:gridCol w="707100">
                  <a:extLst>
                    <a:ext uri="{9D8B030D-6E8A-4147-A177-3AD203B41FA5}">
                      <a16:colId xmlns:a16="http://schemas.microsoft.com/office/drawing/2014/main" val="20001"/>
                    </a:ext>
                  </a:extLst>
                </a:gridCol>
                <a:gridCol w="707100">
                  <a:extLst>
                    <a:ext uri="{9D8B030D-6E8A-4147-A177-3AD203B41FA5}">
                      <a16:colId xmlns:a16="http://schemas.microsoft.com/office/drawing/2014/main" val="20002"/>
                    </a:ext>
                  </a:extLst>
                </a:gridCol>
                <a:gridCol w="707100">
                  <a:extLst>
                    <a:ext uri="{9D8B030D-6E8A-4147-A177-3AD203B41FA5}">
                      <a16:colId xmlns:a16="http://schemas.microsoft.com/office/drawing/2014/main" val="20003"/>
                    </a:ext>
                  </a:extLst>
                </a:gridCol>
                <a:gridCol w="707100">
                  <a:extLst>
                    <a:ext uri="{9D8B030D-6E8A-4147-A177-3AD203B41FA5}">
                      <a16:colId xmlns:a16="http://schemas.microsoft.com/office/drawing/2014/main" val="20004"/>
                    </a:ext>
                  </a:extLst>
                </a:gridCol>
                <a:gridCol w="707100">
                  <a:extLst>
                    <a:ext uri="{9D8B030D-6E8A-4147-A177-3AD203B41FA5}">
                      <a16:colId xmlns:a16="http://schemas.microsoft.com/office/drawing/2014/main" val="20005"/>
                    </a:ext>
                  </a:extLst>
                </a:gridCol>
              </a:tblGrid>
              <a:tr h="4600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  </a:t>
                      </a:r>
                      <a:r>
                        <a:rPr lang="en-GB" sz="2100">
                          <a:solidFill>
                            <a:schemeClr val="dk1"/>
                          </a:solidFill>
                        </a:rPr>
                        <a:t>M1</a:t>
                      </a:r>
                      <a:endParaRPr sz="1100"/>
                    </a:p>
                  </a:txBody>
                  <a:tcPr marL="68600" marR="68600" marT="34300" marB="34300">
                    <a:solidFill>
                      <a:schemeClr val="accent1"/>
                    </a:solidFill>
                  </a:tcPr>
                </a:tc>
                <a:tc>
                  <a:txBody>
                    <a:bodyPr/>
                    <a:lstStyle/>
                    <a:p>
                      <a:pPr marL="0" marR="0" lvl="0" indent="0" algn="l" rtl="0">
                        <a:spcBef>
                          <a:spcPts val="0"/>
                        </a:spcBef>
                        <a:spcAft>
                          <a:spcPts val="0"/>
                        </a:spcAft>
                        <a:buNone/>
                      </a:pPr>
                      <a:r>
                        <a:rPr lang="en-GB" sz="2100">
                          <a:solidFill>
                            <a:schemeClr val="dk1"/>
                          </a:solidFill>
                        </a:rPr>
                        <a:t>M2</a:t>
                      </a:r>
                      <a:endParaRPr sz="1100"/>
                    </a:p>
                  </a:txBody>
                  <a:tcPr marL="68600" marR="68600" marT="34300" marB="34300"/>
                </a:tc>
                <a:tc>
                  <a:txBody>
                    <a:bodyPr/>
                    <a:lstStyle/>
                    <a:p>
                      <a:pPr marL="0" marR="0" lvl="0" indent="0" algn="l" rtl="0">
                        <a:spcBef>
                          <a:spcPts val="0"/>
                        </a:spcBef>
                        <a:spcAft>
                          <a:spcPts val="0"/>
                        </a:spcAft>
                        <a:buNone/>
                      </a:pPr>
                      <a:r>
                        <a:rPr lang="en-GB" sz="2100">
                          <a:solidFill>
                            <a:schemeClr val="dk1"/>
                          </a:solidFill>
                        </a:rPr>
                        <a:t>M3</a:t>
                      </a:r>
                      <a:endParaRPr sz="1100"/>
                    </a:p>
                  </a:txBody>
                  <a:tcPr marL="68600" marR="68600" marT="34300" marB="34300"/>
                </a:tc>
                <a:tc>
                  <a:txBody>
                    <a:bodyPr/>
                    <a:lstStyle/>
                    <a:p>
                      <a:pPr marL="0" marR="0" lvl="0" indent="0" algn="l" rtl="0">
                        <a:spcBef>
                          <a:spcPts val="0"/>
                        </a:spcBef>
                        <a:spcAft>
                          <a:spcPts val="0"/>
                        </a:spcAft>
                        <a:buNone/>
                      </a:pPr>
                      <a:r>
                        <a:rPr lang="en-GB" sz="2100">
                          <a:solidFill>
                            <a:schemeClr val="dk1"/>
                          </a:solidFill>
                        </a:rPr>
                        <a:t>M4</a:t>
                      </a:r>
                      <a:endParaRPr sz="1100"/>
                    </a:p>
                  </a:txBody>
                  <a:tcPr marL="68600" marR="68600" marT="34300" marB="34300"/>
                </a:tc>
                <a:tc>
                  <a:txBody>
                    <a:bodyPr/>
                    <a:lstStyle/>
                    <a:p>
                      <a:pPr marL="0" marR="0" lvl="0" indent="0" algn="l" rtl="0">
                        <a:spcBef>
                          <a:spcPts val="0"/>
                        </a:spcBef>
                        <a:spcAft>
                          <a:spcPts val="0"/>
                        </a:spcAft>
                        <a:buNone/>
                      </a:pPr>
                      <a:r>
                        <a:rPr lang="en-GB" sz="2100">
                          <a:solidFill>
                            <a:schemeClr val="dk1"/>
                          </a:solidFill>
                        </a:rPr>
                        <a:t>M5</a:t>
                      </a:r>
                      <a:endParaRPr sz="1100"/>
                    </a:p>
                  </a:txBody>
                  <a:tcPr marL="68600" marR="68600" marT="34300" marB="34300"/>
                </a:tc>
                <a:extLst>
                  <a:ext uri="{0D108BD9-81ED-4DB2-BD59-A6C34878D82A}">
                    <a16:rowId xmlns:a16="http://schemas.microsoft.com/office/drawing/2014/main" val="10000"/>
                  </a:ext>
                </a:extLst>
              </a:tr>
              <a:tr h="4600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1  </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2           </a:t>
                      </a:r>
                      <a:endParaRPr sz="1100"/>
                    </a:p>
                  </a:txBody>
                  <a:tcPr marL="68600" marR="68600" marT="34300" marB="34300"/>
                </a:tc>
                <a:tc>
                  <a:txBody>
                    <a:bodyPr/>
                    <a:lstStyle/>
                    <a:p>
                      <a:pPr marL="0" marR="0" lvl="0" indent="0" algn="l" rtl="0">
                        <a:spcBef>
                          <a:spcPts val="0"/>
                        </a:spcBef>
                        <a:spcAft>
                          <a:spcPts val="0"/>
                        </a:spcAft>
                        <a:buNone/>
                      </a:pPr>
                      <a:r>
                        <a:rPr lang="en-GB" sz="1400"/>
                        <a:t> 5 </a:t>
                      </a:r>
                      <a:endParaRPr sz="11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extLst>
                  <a:ext uri="{0D108BD9-81ED-4DB2-BD59-A6C34878D82A}">
                    <a16:rowId xmlns:a16="http://schemas.microsoft.com/office/drawing/2014/main" val="10001"/>
                  </a:ext>
                </a:extLst>
              </a:tr>
              <a:tr h="4600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2</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5</a:t>
                      </a:r>
                      <a:endParaRPr sz="1100"/>
                    </a:p>
                  </a:txBody>
                  <a:tcPr marL="68600" marR="68600" marT="34300" marB="34300"/>
                </a:tc>
                <a:extLst>
                  <a:ext uri="{0D108BD9-81ED-4DB2-BD59-A6C34878D82A}">
                    <a16:rowId xmlns:a16="http://schemas.microsoft.com/office/drawing/2014/main" val="10002"/>
                  </a:ext>
                </a:extLst>
              </a:tr>
              <a:tr h="4600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2</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5</a:t>
                      </a:r>
                      <a:endParaRPr sz="1100"/>
                    </a:p>
                  </a:txBody>
                  <a:tcPr marL="68600" marR="68600" marT="34300" marB="34300"/>
                </a:tc>
                <a:extLst>
                  <a:ext uri="{0D108BD9-81ED-4DB2-BD59-A6C34878D82A}">
                    <a16:rowId xmlns:a16="http://schemas.microsoft.com/office/drawing/2014/main" val="10003"/>
                  </a:ext>
                </a:extLst>
              </a:tr>
              <a:tr h="4600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2</a:t>
                      </a:r>
                      <a:endParaRPr sz="11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5</a:t>
                      </a:r>
                      <a:endParaRPr sz="1100"/>
                    </a:p>
                  </a:txBody>
                  <a:tcPr marL="68600" marR="68600" marT="34300" marB="34300"/>
                </a:tc>
                <a:tc>
                  <a:txBody>
                    <a:bodyPr/>
                    <a:lstStyle/>
                    <a:p>
                      <a:pPr marL="0" marR="0" lvl="0" indent="0" algn="l" rtl="0">
                        <a:spcBef>
                          <a:spcPts val="0"/>
                        </a:spcBef>
                        <a:spcAft>
                          <a:spcPts val="0"/>
                        </a:spcAft>
                        <a:buNone/>
                      </a:pPr>
                      <a:r>
                        <a:rPr lang="en-GB" sz="1400"/>
                        <a:t>2</a:t>
                      </a:r>
                      <a:endParaRPr sz="1100"/>
                    </a:p>
                  </a:txBody>
                  <a:tcPr marL="68600" marR="68600" marT="34300" marB="34300"/>
                </a:tc>
                <a:extLst>
                  <a:ext uri="{0D108BD9-81ED-4DB2-BD59-A6C34878D82A}">
                    <a16:rowId xmlns:a16="http://schemas.microsoft.com/office/drawing/2014/main" val="10004"/>
                  </a:ext>
                </a:extLst>
              </a:tr>
            </a:tbl>
          </a:graphicData>
        </a:graphic>
      </p:graphicFrame>
      <p:pic>
        <p:nvPicPr>
          <p:cNvPr id="267" name="Google Shape;267;p39"/>
          <p:cNvPicPr preferRelativeResize="0"/>
          <p:nvPr/>
        </p:nvPicPr>
        <p:blipFill rotWithShape="1">
          <a:blip r:embed="rId3">
            <a:alphaModFix/>
          </a:blip>
          <a:srcRect/>
          <a:stretch/>
        </p:blipFill>
        <p:spPr>
          <a:xfrm>
            <a:off x="2708439" y="2146273"/>
            <a:ext cx="475633" cy="425477"/>
          </a:xfrm>
          <a:prstGeom prst="rect">
            <a:avLst/>
          </a:prstGeom>
          <a:noFill/>
          <a:ln>
            <a:noFill/>
          </a:ln>
        </p:spPr>
      </p:pic>
      <p:pic>
        <p:nvPicPr>
          <p:cNvPr id="268" name="Google Shape;268;p39"/>
          <p:cNvPicPr preferRelativeResize="0"/>
          <p:nvPr/>
        </p:nvPicPr>
        <p:blipFill rotWithShape="1">
          <a:blip r:embed="rId4">
            <a:alphaModFix/>
          </a:blip>
          <a:srcRect/>
          <a:stretch/>
        </p:blipFill>
        <p:spPr>
          <a:xfrm>
            <a:off x="2708439" y="2635081"/>
            <a:ext cx="475633" cy="425477"/>
          </a:xfrm>
          <a:prstGeom prst="rect">
            <a:avLst/>
          </a:prstGeom>
          <a:noFill/>
          <a:ln>
            <a:noFill/>
          </a:ln>
        </p:spPr>
      </p:pic>
      <p:pic>
        <p:nvPicPr>
          <p:cNvPr id="269" name="Google Shape;269;p39"/>
          <p:cNvPicPr preferRelativeResize="0"/>
          <p:nvPr/>
        </p:nvPicPr>
        <p:blipFill rotWithShape="1">
          <a:blip r:embed="rId5">
            <a:alphaModFix/>
          </a:blip>
          <a:srcRect/>
          <a:stretch/>
        </p:blipFill>
        <p:spPr>
          <a:xfrm>
            <a:off x="2708439" y="3060558"/>
            <a:ext cx="440643" cy="425477"/>
          </a:xfrm>
          <a:prstGeom prst="rect">
            <a:avLst/>
          </a:prstGeom>
          <a:noFill/>
          <a:ln>
            <a:noFill/>
          </a:ln>
        </p:spPr>
      </p:pic>
      <p:pic>
        <p:nvPicPr>
          <p:cNvPr id="270" name="Google Shape;270;p39"/>
          <p:cNvPicPr preferRelativeResize="0"/>
          <p:nvPr/>
        </p:nvPicPr>
        <p:blipFill rotWithShape="1">
          <a:blip r:embed="rId6">
            <a:alphaModFix/>
          </a:blip>
          <a:srcRect/>
          <a:stretch/>
        </p:blipFill>
        <p:spPr>
          <a:xfrm>
            <a:off x="2708439" y="3549367"/>
            <a:ext cx="440643" cy="425477"/>
          </a:xfrm>
          <a:prstGeom prst="rect">
            <a:avLst/>
          </a:prstGeom>
          <a:noFill/>
          <a:ln>
            <a:noFill/>
          </a:ln>
        </p:spPr>
      </p:pic>
      <p:pic>
        <p:nvPicPr>
          <p:cNvPr id="271" name="Google Shape;271;p39"/>
          <p:cNvPicPr preferRelativeResize="0"/>
          <p:nvPr/>
        </p:nvPicPr>
        <p:blipFill rotWithShape="1">
          <a:blip r:embed="rId5">
            <a:alphaModFix/>
          </a:blip>
          <a:srcRect/>
          <a:stretch/>
        </p:blipFill>
        <p:spPr>
          <a:xfrm>
            <a:off x="1010882" y="1447800"/>
            <a:ext cx="537983" cy="500840"/>
          </a:xfrm>
          <a:prstGeom prst="rect">
            <a:avLst/>
          </a:prstGeom>
          <a:noFill/>
          <a:ln>
            <a:noFill/>
          </a:ln>
        </p:spPr>
      </p:pic>
      <p:pic>
        <p:nvPicPr>
          <p:cNvPr id="272" name="Google Shape;272;p39"/>
          <p:cNvPicPr preferRelativeResize="0"/>
          <p:nvPr/>
        </p:nvPicPr>
        <p:blipFill rotWithShape="1">
          <a:blip r:embed="rId7">
            <a:alphaModFix/>
          </a:blip>
          <a:srcRect/>
          <a:stretch/>
        </p:blipFill>
        <p:spPr>
          <a:xfrm>
            <a:off x="508001" y="2077135"/>
            <a:ext cx="311035" cy="281876"/>
          </a:xfrm>
          <a:prstGeom prst="rect">
            <a:avLst/>
          </a:prstGeom>
          <a:noFill/>
          <a:ln>
            <a:noFill/>
          </a:ln>
        </p:spPr>
      </p:pic>
      <p:pic>
        <p:nvPicPr>
          <p:cNvPr id="273" name="Google Shape;273;p39"/>
          <p:cNvPicPr preferRelativeResize="0"/>
          <p:nvPr/>
        </p:nvPicPr>
        <p:blipFill rotWithShape="1">
          <a:blip r:embed="rId7">
            <a:alphaModFix/>
          </a:blip>
          <a:srcRect/>
          <a:stretch/>
        </p:blipFill>
        <p:spPr>
          <a:xfrm>
            <a:off x="908089" y="2077135"/>
            <a:ext cx="311035" cy="281876"/>
          </a:xfrm>
          <a:prstGeom prst="rect">
            <a:avLst/>
          </a:prstGeom>
          <a:noFill/>
          <a:ln>
            <a:noFill/>
          </a:ln>
        </p:spPr>
      </p:pic>
      <p:pic>
        <p:nvPicPr>
          <p:cNvPr id="274" name="Google Shape;274;p39"/>
          <p:cNvPicPr preferRelativeResize="0"/>
          <p:nvPr/>
        </p:nvPicPr>
        <p:blipFill rotWithShape="1">
          <a:blip r:embed="rId7">
            <a:alphaModFix/>
          </a:blip>
          <a:srcRect/>
          <a:stretch/>
        </p:blipFill>
        <p:spPr>
          <a:xfrm>
            <a:off x="1342010" y="2077135"/>
            <a:ext cx="311035" cy="281876"/>
          </a:xfrm>
          <a:prstGeom prst="rect">
            <a:avLst/>
          </a:prstGeom>
          <a:noFill/>
          <a:ln>
            <a:noFill/>
          </a:ln>
        </p:spPr>
      </p:pic>
      <p:pic>
        <p:nvPicPr>
          <p:cNvPr id="275" name="Google Shape;275;p39"/>
          <p:cNvPicPr preferRelativeResize="0"/>
          <p:nvPr/>
        </p:nvPicPr>
        <p:blipFill rotWithShape="1">
          <a:blip r:embed="rId7">
            <a:alphaModFix/>
          </a:blip>
          <a:srcRect/>
          <a:stretch/>
        </p:blipFill>
        <p:spPr>
          <a:xfrm>
            <a:off x="1785375" y="2077135"/>
            <a:ext cx="311035" cy="281876"/>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0"/>
          <p:cNvSpPr txBox="1">
            <a:spLocks noGrp="1"/>
          </p:cNvSpPr>
          <p:nvPr>
            <p:ph type="title"/>
          </p:nvPr>
        </p:nvSpPr>
        <p:spPr>
          <a:xfrm>
            <a:off x="508000" y="457200"/>
            <a:ext cx="6447600" cy="9906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GB"/>
              <a:t>Types of Peoples:</a:t>
            </a:r>
            <a:endParaRPr/>
          </a:p>
        </p:txBody>
      </p:sp>
      <p:pic>
        <p:nvPicPr>
          <p:cNvPr id="281" name="Google Shape;281;p40"/>
          <p:cNvPicPr preferRelativeResize="0"/>
          <p:nvPr/>
        </p:nvPicPr>
        <p:blipFill>
          <a:blip r:embed="rId3">
            <a:alphaModFix/>
          </a:blip>
          <a:stretch>
            <a:fillRect/>
          </a:stretch>
        </p:blipFill>
        <p:spPr>
          <a:xfrm>
            <a:off x="2580625" y="1851400"/>
            <a:ext cx="1585298" cy="2067251"/>
          </a:xfrm>
          <a:prstGeom prst="rect">
            <a:avLst/>
          </a:prstGeom>
          <a:noFill/>
          <a:ln>
            <a:noFill/>
          </a:ln>
        </p:spPr>
      </p:pic>
      <p:pic>
        <p:nvPicPr>
          <p:cNvPr id="282" name="Google Shape;282;p40"/>
          <p:cNvPicPr preferRelativeResize="0"/>
          <p:nvPr/>
        </p:nvPicPr>
        <p:blipFill>
          <a:blip r:embed="rId4">
            <a:alphaModFix/>
          </a:blip>
          <a:stretch>
            <a:fillRect/>
          </a:stretch>
        </p:blipFill>
        <p:spPr>
          <a:xfrm>
            <a:off x="508000" y="1851400"/>
            <a:ext cx="1585300" cy="2067250"/>
          </a:xfrm>
          <a:prstGeom prst="rect">
            <a:avLst/>
          </a:prstGeom>
          <a:noFill/>
          <a:ln>
            <a:noFill/>
          </a:ln>
        </p:spPr>
      </p:pic>
      <p:pic>
        <p:nvPicPr>
          <p:cNvPr id="283" name="Google Shape;283;p40"/>
          <p:cNvPicPr preferRelativeResize="0"/>
          <p:nvPr/>
        </p:nvPicPr>
        <p:blipFill>
          <a:blip r:embed="rId5">
            <a:alphaModFix/>
          </a:blip>
          <a:stretch>
            <a:fillRect/>
          </a:stretch>
        </p:blipFill>
        <p:spPr>
          <a:xfrm>
            <a:off x="4653250" y="1851400"/>
            <a:ext cx="1713574" cy="2067250"/>
          </a:xfrm>
          <a:prstGeom prst="rect">
            <a:avLst/>
          </a:prstGeom>
          <a:noFill/>
          <a:ln>
            <a:noFill/>
          </a:ln>
        </p:spPr>
      </p:pic>
      <p:sp>
        <p:nvSpPr>
          <p:cNvPr id="284" name="Google Shape;284;p40"/>
          <p:cNvSpPr txBox="1"/>
          <p:nvPr/>
        </p:nvSpPr>
        <p:spPr>
          <a:xfrm>
            <a:off x="577425" y="1198250"/>
            <a:ext cx="151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Trebuchet MS"/>
                <a:ea typeface="Trebuchet MS"/>
                <a:cs typeface="Trebuchet MS"/>
                <a:sym typeface="Trebuchet MS"/>
              </a:rPr>
              <a:t>Group 1</a:t>
            </a:r>
            <a:endParaRPr>
              <a:solidFill>
                <a:schemeClr val="lt1"/>
              </a:solidFill>
              <a:latin typeface="Trebuchet MS"/>
              <a:ea typeface="Trebuchet MS"/>
              <a:cs typeface="Trebuchet MS"/>
              <a:sym typeface="Trebuchet MS"/>
            </a:endParaRPr>
          </a:p>
        </p:txBody>
      </p:sp>
      <p:sp>
        <p:nvSpPr>
          <p:cNvPr id="285" name="Google Shape;285;p40"/>
          <p:cNvSpPr txBox="1"/>
          <p:nvPr/>
        </p:nvSpPr>
        <p:spPr>
          <a:xfrm>
            <a:off x="2586975" y="1205800"/>
            <a:ext cx="124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Trebuchet MS"/>
                <a:ea typeface="Trebuchet MS"/>
                <a:cs typeface="Trebuchet MS"/>
                <a:sym typeface="Trebuchet MS"/>
              </a:rPr>
              <a:t>Group 2</a:t>
            </a:r>
            <a:endParaRPr>
              <a:solidFill>
                <a:schemeClr val="lt1"/>
              </a:solidFill>
              <a:latin typeface="Trebuchet MS"/>
              <a:ea typeface="Trebuchet MS"/>
              <a:cs typeface="Trebuchet MS"/>
              <a:sym typeface="Trebuchet MS"/>
            </a:endParaRPr>
          </a:p>
        </p:txBody>
      </p:sp>
      <p:sp>
        <p:nvSpPr>
          <p:cNvPr id="286" name="Google Shape;286;p40"/>
          <p:cNvSpPr txBox="1"/>
          <p:nvPr/>
        </p:nvSpPr>
        <p:spPr>
          <a:xfrm>
            <a:off x="4680250" y="1193825"/>
            <a:ext cx="101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Trebuchet MS"/>
                <a:ea typeface="Trebuchet MS"/>
                <a:cs typeface="Trebuchet MS"/>
                <a:sym typeface="Trebuchet MS"/>
              </a:rPr>
              <a:t>Group 3</a:t>
            </a:r>
            <a:endParaRPr>
              <a:solidFill>
                <a:schemeClr val="lt1"/>
              </a:solidFill>
              <a:latin typeface="Trebuchet MS"/>
              <a:ea typeface="Trebuchet MS"/>
              <a:cs typeface="Trebuchet MS"/>
              <a:sym typeface="Trebuchet MS"/>
            </a:endParaRPr>
          </a:p>
        </p:txBody>
      </p:sp>
      <p:pic>
        <p:nvPicPr>
          <p:cNvPr id="287" name="Google Shape;287;p40"/>
          <p:cNvPicPr preferRelativeResize="0"/>
          <p:nvPr/>
        </p:nvPicPr>
        <p:blipFill>
          <a:blip r:embed="rId6">
            <a:alphaModFix/>
          </a:blip>
          <a:stretch>
            <a:fillRect/>
          </a:stretch>
        </p:blipFill>
        <p:spPr>
          <a:xfrm>
            <a:off x="3449149" y="1042525"/>
            <a:ext cx="565325" cy="70280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title"/>
          </p:nvPr>
        </p:nvSpPr>
        <p:spPr>
          <a:xfrm>
            <a:off x="235309" y="195422"/>
            <a:ext cx="6447501" cy="9906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chemeClr val="accent1"/>
              </a:buClr>
              <a:buSzPts val="2700"/>
              <a:buFont typeface="Trebuchet MS"/>
              <a:buNone/>
            </a:pPr>
            <a:r>
              <a:rPr lang="en-GB"/>
              <a:t>    How do humans behave ?</a:t>
            </a:r>
            <a:endParaRPr/>
          </a:p>
        </p:txBody>
      </p:sp>
      <p:graphicFrame>
        <p:nvGraphicFramePr>
          <p:cNvPr id="293" name="Google Shape;293;p41"/>
          <p:cNvGraphicFramePr/>
          <p:nvPr/>
        </p:nvGraphicFramePr>
        <p:xfrm>
          <a:off x="556032" y="1186022"/>
          <a:ext cx="2441375" cy="1509365"/>
        </p:xfrm>
        <a:graphic>
          <a:graphicData uri="http://schemas.openxmlformats.org/drawingml/2006/table">
            <a:tbl>
              <a:tblPr firstRow="1" bandRow="1">
                <a:noFill/>
                <a:tableStyleId>{17EB4DAC-F74B-4521-87EF-A2A434F7E6DD}</a:tableStyleId>
              </a:tblPr>
              <a:tblGrid>
                <a:gridCol w="406900">
                  <a:extLst>
                    <a:ext uri="{9D8B030D-6E8A-4147-A177-3AD203B41FA5}">
                      <a16:colId xmlns:a16="http://schemas.microsoft.com/office/drawing/2014/main" val="20000"/>
                    </a:ext>
                  </a:extLst>
                </a:gridCol>
                <a:gridCol w="406900">
                  <a:extLst>
                    <a:ext uri="{9D8B030D-6E8A-4147-A177-3AD203B41FA5}">
                      <a16:colId xmlns:a16="http://schemas.microsoft.com/office/drawing/2014/main" val="20001"/>
                    </a:ext>
                  </a:extLst>
                </a:gridCol>
                <a:gridCol w="406900">
                  <a:extLst>
                    <a:ext uri="{9D8B030D-6E8A-4147-A177-3AD203B41FA5}">
                      <a16:colId xmlns:a16="http://schemas.microsoft.com/office/drawing/2014/main" val="20002"/>
                    </a:ext>
                  </a:extLst>
                </a:gridCol>
                <a:gridCol w="401925">
                  <a:extLst>
                    <a:ext uri="{9D8B030D-6E8A-4147-A177-3AD203B41FA5}">
                      <a16:colId xmlns:a16="http://schemas.microsoft.com/office/drawing/2014/main" val="20003"/>
                    </a:ext>
                  </a:extLst>
                </a:gridCol>
                <a:gridCol w="411850">
                  <a:extLst>
                    <a:ext uri="{9D8B030D-6E8A-4147-A177-3AD203B41FA5}">
                      <a16:colId xmlns:a16="http://schemas.microsoft.com/office/drawing/2014/main" val="20004"/>
                    </a:ext>
                  </a:extLst>
                </a:gridCol>
                <a:gridCol w="406900">
                  <a:extLst>
                    <a:ext uri="{9D8B030D-6E8A-4147-A177-3AD203B41FA5}">
                      <a16:colId xmlns:a16="http://schemas.microsoft.com/office/drawing/2014/main" val="20005"/>
                    </a:ext>
                  </a:extLst>
                </a:gridCol>
              </a:tblGrid>
              <a:tr h="38152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M1</a:t>
                      </a:r>
                      <a:endParaRPr sz="2100">
                        <a:solidFill>
                          <a:schemeClr val="dk1"/>
                        </a:solidFill>
                      </a:endParaRPr>
                    </a:p>
                  </a:txBody>
                  <a:tcPr marL="68600" marR="68600" marT="34300" marB="34300">
                    <a:solidFill>
                      <a:schemeClr val="accent1"/>
                    </a:solidFill>
                  </a:tcPr>
                </a:tc>
                <a:tc>
                  <a:txBody>
                    <a:bodyPr/>
                    <a:lstStyle/>
                    <a:p>
                      <a:pPr marL="0" marR="0" lvl="0" indent="0" algn="l" rtl="0">
                        <a:spcBef>
                          <a:spcPts val="0"/>
                        </a:spcBef>
                        <a:spcAft>
                          <a:spcPts val="0"/>
                        </a:spcAft>
                        <a:buNone/>
                      </a:pPr>
                      <a:r>
                        <a:rPr lang="en-GB" sz="1400">
                          <a:solidFill>
                            <a:schemeClr val="dk1"/>
                          </a:solidFill>
                        </a:rPr>
                        <a:t>M2</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M3</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M4</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M5</a:t>
                      </a:r>
                      <a:endParaRPr sz="1100"/>
                    </a:p>
                  </a:txBody>
                  <a:tcPr marL="68600" marR="68600" marT="34300" marB="34300"/>
                </a:tc>
                <a:extLst>
                  <a:ext uri="{0D108BD9-81ED-4DB2-BD59-A6C34878D82A}">
                    <a16:rowId xmlns:a16="http://schemas.microsoft.com/office/drawing/2014/main" val="10000"/>
                  </a:ext>
                </a:extLst>
              </a:tr>
              <a:tr h="20555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3  </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3           </a:t>
                      </a:r>
                      <a:endParaRPr sz="1100"/>
                    </a:p>
                  </a:txBody>
                  <a:tcPr marL="68600" marR="68600" marT="34300" marB="34300"/>
                </a:tc>
                <a:tc>
                  <a:txBody>
                    <a:bodyPr/>
                    <a:lstStyle/>
                    <a:p>
                      <a:pPr marL="0" marR="0" lvl="0" indent="0" algn="l" rtl="0">
                        <a:spcBef>
                          <a:spcPts val="0"/>
                        </a:spcBef>
                        <a:spcAft>
                          <a:spcPts val="0"/>
                        </a:spcAft>
                        <a:buNone/>
                      </a:pPr>
                      <a:r>
                        <a:rPr lang="en-GB" sz="1400"/>
                        <a:t>3 </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extLst>
                  <a:ext uri="{0D108BD9-81ED-4DB2-BD59-A6C34878D82A}">
                    <a16:rowId xmlns:a16="http://schemas.microsoft.com/office/drawing/2014/main" val="10001"/>
                  </a:ext>
                </a:extLst>
              </a:tr>
              <a:tr h="20555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extLst>
                  <a:ext uri="{0D108BD9-81ED-4DB2-BD59-A6C34878D82A}">
                    <a16:rowId xmlns:a16="http://schemas.microsoft.com/office/drawing/2014/main" val="10002"/>
                  </a:ext>
                </a:extLst>
              </a:tr>
              <a:tr h="20555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extLst>
                  <a:ext uri="{0D108BD9-81ED-4DB2-BD59-A6C34878D82A}">
                    <a16:rowId xmlns:a16="http://schemas.microsoft.com/office/drawing/2014/main" val="10003"/>
                  </a:ext>
                </a:extLst>
              </a:tr>
              <a:tr h="20555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extLst>
                  <a:ext uri="{0D108BD9-81ED-4DB2-BD59-A6C34878D82A}">
                    <a16:rowId xmlns:a16="http://schemas.microsoft.com/office/drawing/2014/main" val="10004"/>
                  </a:ext>
                </a:extLst>
              </a:tr>
            </a:tbl>
          </a:graphicData>
        </a:graphic>
      </p:graphicFrame>
      <p:pic>
        <p:nvPicPr>
          <p:cNvPr id="294" name="Google Shape;294;p41"/>
          <p:cNvPicPr preferRelativeResize="0"/>
          <p:nvPr/>
        </p:nvPicPr>
        <p:blipFill rotWithShape="1">
          <a:blip r:embed="rId3">
            <a:alphaModFix/>
          </a:blip>
          <a:srcRect/>
          <a:stretch/>
        </p:blipFill>
        <p:spPr>
          <a:xfrm>
            <a:off x="627218" y="1566536"/>
            <a:ext cx="321677" cy="287756"/>
          </a:xfrm>
          <a:prstGeom prst="rect">
            <a:avLst/>
          </a:prstGeom>
          <a:noFill/>
          <a:ln>
            <a:noFill/>
          </a:ln>
        </p:spPr>
      </p:pic>
      <p:pic>
        <p:nvPicPr>
          <p:cNvPr id="295" name="Google Shape;295;p41"/>
          <p:cNvPicPr preferRelativeResize="0"/>
          <p:nvPr/>
        </p:nvPicPr>
        <p:blipFill rotWithShape="1">
          <a:blip r:embed="rId4">
            <a:alphaModFix/>
          </a:blip>
          <a:srcRect/>
          <a:stretch/>
        </p:blipFill>
        <p:spPr>
          <a:xfrm>
            <a:off x="627218" y="1823855"/>
            <a:ext cx="300791" cy="269072"/>
          </a:xfrm>
          <a:prstGeom prst="rect">
            <a:avLst/>
          </a:prstGeom>
          <a:noFill/>
          <a:ln>
            <a:noFill/>
          </a:ln>
        </p:spPr>
      </p:pic>
      <p:pic>
        <p:nvPicPr>
          <p:cNvPr id="296" name="Google Shape;296;p41"/>
          <p:cNvPicPr preferRelativeResize="0"/>
          <p:nvPr/>
        </p:nvPicPr>
        <p:blipFill rotWithShape="1">
          <a:blip r:embed="rId5">
            <a:alphaModFix/>
          </a:blip>
          <a:srcRect/>
          <a:stretch/>
        </p:blipFill>
        <p:spPr>
          <a:xfrm>
            <a:off x="613223" y="2103153"/>
            <a:ext cx="272692" cy="263306"/>
          </a:xfrm>
          <a:prstGeom prst="rect">
            <a:avLst/>
          </a:prstGeom>
          <a:noFill/>
          <a:ln>
            <a:noFill/>
          </a:ln>
        </p:spPr>
      </p:pic>
      <p:pic>
        <p:nvPicPr>
          <p:cNvPr id="297" name="Google Shape;297;p41"/>
          <p:cNvPicPr preferRelativeResize="0"/>
          <p:nvPr/>
        </p:nvPicPr>
        <p:blipFill rotWithShape="1">
          <a:blip r:embed="rId6">
            <a:alphaModFix/>
          </a:blip>
          <a:srcRect/>
          <a:stretch/>
        </p:blipFill>
        <p:spPr>
          <a:xfrm>
            <a:off x="627218" y="2402064"/>
            <a:ext cx="265694" cy="256549"/>
          </a:xfrm>
          <a:prstGeom prst="rect">
            <a:avLst/>
          </a:prstGeom>
          <a:noFill/>
          <a:ln>
            <a:noFill/>
          </a:ln>
        </p:spPr>
      </p:pic>
      <p:graphicFrame>
        <p:nvGraphicFramePr>
          <p:cNvPr id="298" name="Google Shape;298;p41"/>
          <p:cNvGraphicFramePr/>
          <p:nvPr/>
        </p:nvGraphicFramePr>
        <p:xfrm>
          <a:off x="1680374" y="3281974"/>
          <a:ext cx="2441375" cy="1509365"/>
        </p:xfrm>
        <a:graphic>
          <a:graphicData uri="http://schemas.openxmlformats.org/drawingml/2006/table">
            <a:tbl>
              <a:tblPr firstRow="1" bandRow="1">
                <a:noFill/>
                <a:tableStyleId>{17EB4DAC-F74B-4521-87EF-A2A434F7E6DD}</a:tableStyleId>
              </a:tblPr>
              <a:tblGrid>
                <a:gridCol w="406900">
                  <a:extLst>
                    <a:ext uri="{9D8B030D-6E8A-4147-A177-3AD203B41FA5}">
                      <a16:colId xmlns:a16="http://schemas.microsoft.com/office/drawing/2014/main" val="20000"/>
                    </a:ext>
                  </a:extLst>
                </a:gridCol>
                <a:gridCol w="406900">
                  <a:extLst>
                    <a:ext uri="{9D8B030D-6E8A-4147-A177-3AD203B41FA5}">
                      <a16:colId xmlns:a16="http://schemas.microsoft.com/office/drawing/2014/main" val="20001"/>
                    </a:ext>
                  </a:extLst>
                </a:gridCol>
                <a:gridCol w="406900">
                  <a:extLst>
                    <a:ext uri="{9D8B030D-6E8A-4147-A177-3AD203B41FA5}">
                      <a16:colId xmlns:a16="http://schemas.microsoft.com/office/drawing/2014/main" val="20002"/>
                    </a:ext>
                  </a:extLst>
                </a:gridCol>
                <a:gridCol w="401925">
                  <a:extLst>
                    <a:ext uri="{9D8B030D-6E8A-4147-A177-3AD203B41FA5}">
                      <a16:colId xmlns:a16="http://schemas.microsoft.com/office/drawing/2014/main" val="20003"/>
                    </a:ext>
                  </a:extLst>
                </a:gridCol>
                <a:gridCol w="411850">
                  <a:extLst>
                    <a:ext uri="{9D8B030D-6E8A-4147-A177-3AD203B41FA5}">
                      <a16:colId xmlns:a16="http://schemas.microsoft.com/office/drawing/2014/main" val="20004"/>
                    </a:ext>
                  </a:extLst>
                </a:gridCol>
                <a:gridCol w="406900">
                  <a:extLst>
                    <a:ext uri="{9D8B030D-6E8A-4147-A177-3AD203B41FA5}">
                      <a16:colId xmlns:a16="http://schemas.microsoft.com/office/drawing/2014/main" val="20005"/>
                    </a:ext>
                  </a:extLst>
                </a:gridCol>
              </a:tblGrid>
              <a:tr h="38152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M1</a:t>
                      </a:r>
                      <a:endParaRPr sz="2100">
                        <a:solidFill>
                          <a:schemeClr val="dk1"/>
                        </a:solidFill>
                      </a:endParaRPr>
                    </a:p>
                  </a:txBody>
                  <a:tcPr marL="68600" marR="68600" marT="34300" marB="34300">
                    <a:solidFill>
                      <a:schemeClr val="accent1"/>
                    </a:solidFill>
                  </a:tcPr>
                </a:tc>
                <a:tc>
                  <a:txBody>
                    <a:bodyPr/>
                    <a:lstStyle/>
                    <a:p>
                      <a:pPr marL="0" marR="0" lvl="0" indent="0" algn="l" rtl="0">
                        <a:spcBef>
                          <a:spcPts val="0"/>
                        </a:spcBef>
                        <a:spcAft>
                          <a:spcPts val="0"/>
                        </a:spcAft>
                        <a:buNone/>
                      </a:pPr>
                      <a:r>
                        <a:rPr lang="en-GB" sz="1400">
                          <a:solidFill>
                            <a:schemeClr val="dk1"/>
                          </a:solidFill>
                        </a:rPr>
                        <a:t>M2</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M3</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M4</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M5</a:t>
                      </a:r>
                      <a:endParaRPr sz="1100"/>
                    </a:p>
                  </a:txBody>
                  <a:tcPr marL="68600" marR="68600" marT="34300" marB="34300"/>
                </a:tc>
                <a:extLst>
                  <a:ext uri="{0D108BD9-81ED-4DB2-BD59-A6C34878D82A}">
                    <a16:rowId xmlns:a16="http://schemas.microsoft.com/office/drawing/2014/main" val="10000"/>
                  </a:ext>
                </a:extLst>
              </a:tr>
              <a:tr h="20555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3  </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dirty="0"/>
                        <a:t>1          </a:t>
                      </a:r>
                      <a:endParaRPr sz="1100" dirty="0"/>
                    </a:p>
                  </a:txBody>
                  <a:tcPr marL="68600" marR="68600" marT="34300" marB="34300"/>
                </a:tc>
                <a:tc>
                  <a:txBody>
                    <a:bodyPr/>
                    <a:lstStyle/>
                    <a:p>
                      <a:pPr marL="0" marR="0" lvl="0" indent="0" algn="l" rtl="0">
                        <a:spcBef>
                          <a:spcPts val="0"/>
                        </a:spcBef>
                        <a:spcAft>
                          <a:spcPts val="0"/>
                        </a:spcAft>
                        <a:buNone/>
                      </a:pPr>
                      <a:r>
                        <a:rPr lang="en-GB" sz="1400"/>
                        <a:t>3 </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extLst>
                  <a:ext uri="{0D108BD9-81ED-4DB2-BD59-A6C34878D82A}">
                    <a16:rowId xmlns:a16="http://schemas.microsoft.com/office/drawing/2014/main" val="10001"/>
                  </a:ext>
                </a:extLst>
              </a:tr>
              <a:tr h="20555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2</a:t>
                      </a:r>
                      <a:endParaRPr sz="11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extLst>
                  <a:ext uri="{0D108BD9-81ED-4DB2-BD59-A6C34878D82A}">
                    <a16:rowId xmlns:a16="http://schemas.microsoft.com/office/drawing/2014/main" val="10002"/>
                  </a:ext>
                </a:extLst>
              </a:tr>
              <a:tr h="20555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extLst>
                  <a:ext uri="{0D108BD9-81ED-4DB2-BD59-A6C34878D82A}">
                    <a16:rowId xmlns:a16="http://schemas.microsoft.com/office/drawing/2014/main" val="10003"/>
                  </a:ext>
                </a:extLst>
              </a:tr>
              <a:tr h="20555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5</a:t>
                      </a:r>
                      <a:endParaRPr sz="11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tc>
                  <a:txBody>
                    <a:bodyPr/>
                    <a:lstStyle/>
                    <a:p>
                      <a:pPr marL="0" marR="0" lvl="0" indent="0" algn="l" rtl="0">
                        <a:spcBef>
                          <a:spcPts val="0"/>
                        </a:spcBef>
                        <a:spcAft>
                          <a:spcPts val="0"/>
                        </a:spcAft>
                        <a:buNone/>
                      </a:pPr>
                      <a:r>
                        <a:rPr lang="en-GB" sz="1400" dirty="0"/>
                        <a:t>4</a:t>
                      </a:r>
                      <a:endParaRPr sz="1100" dirty="0"/>
                    </a:p>
                  </a:txBody>
                  <a:tcPr marL="68600" marR="68600" marT="34300" marB="34300"/>
                </a:tc>
                <a:extLst>
                  <a:ext uri="{0D108BD9-81ED-4DB2-BD59-A6C34878D82A}">
                    <a16:rowId xmlns:a16="http://schemas.microsoft.com/office/drawing/2014/main" val="10004"/>
                  </a:ext>
                </a:extLst>
              </a:tr>
            </a:tbl>
          </a:graphicData>
        </a:graphic>
      </p:graphicFrame>
      <p:pic>
        <p:nvPicPr>
          <p:cNvPr id="299" name="Google Shape;299;p41"/>
          <p:cNvPicPr preferRelativeResize="0"/>
          <p:nvPr/>
        </p:nvPicPr>
        <p:blipFill rotWithShape="1">
          <a:blip r:embed="rId3">
            <a:alphaModFix/>
          </a:blip>
          <a:srcRect/>
          <a:stretch/>
        </p:blipFill>
        <p:spPr>
          <a:xfrm>
            <a:off x="1715136" y="3653998"/>
            <a:ext cx="321677" cy="287756"/>
          </a:xfrm>
          <a:prstGeom prst="rect">
            <a:avLst/>
          </a:prstGeom>
          <a:noFill/>
          <a:ln>
            <a:noFill/>
          </a:ln>
        </p:spPr>
      </p:pic>
      <p:pic>
        <p:nvPicPr>
          <p:cNvPr id="300" name="Google Shape;300;p41"/>
          <p:cNvPicPr preferRelativeResize="0"/>
          <p:nvPr/>
        </p:nvPicPr>
        <p:blipFill rotWithShape="1">
          <a:blip r:embed="rId4">
            <a:alphaModFix/>
          </a:blip>
          <a:srcRect/>
          <a:stretch/>
        </p:blipFill>
        <p:spPr>
          <a:xfrm>
            <a:off x="1744094" y="3918761"/>
            <a:ext cx="300790" cy="269072"/>
          </a:xfrm>
          <a:prstGeom prst="rect">
            <a:avLst/>
          </a:prstGeom>
          <a:noFill/>
          <a:ln>
            <a:noFill/>
          </a:ln>
        </p:spPr>
      </p:pic>
      <p:pic>
        <p:nvPicPr>
          <p:cNvPr id="301" name="Google Shape;301;p41"/>
          <p:cNvPicPr preferRelativeResize="0"/>
          <p:nvPr/>
        </p:nvPicPr>
        <p:blipFill rotWithShape="1">
          <a:blip r:embed="rId5">
            <a:alphaModFix/>
          </a:blip>
          <a:srcRect/>
          <a:stretch/>
        </p:blipFill>
        <p:spPr>
          <a:xfrm>
            <a:off x="1739630" y="4205324"/>
            <a:ext cx="272692" cy="263306"/>
          </a:xfrm>
          <a:prstGeom prst="rect">
            <a:avLst/>
          </a:prstGeom>
          <a:noFill/>
          <a:ln>
            <a:noFill/>
          </a:ln>
        </p:spPr>
      </p:pic>
      <p:pic>
        <p:nvPicPr>
          <p:cNvPr id="302" name="Google Shape;302;p41"/>
          <p:cNvPicPr preferRelativeResize="0"/>
          <p:nvPr/>
        </p:nvPicPr>
        <p:blipFill rotWithShape="1">
          <a:blip r:embed="rId6">
            <a:alphaModFix/>
          </a:blip>
          <a:srcRect/>
          <a:stretch/>
        </p:blipFill>
        <p:spPr>
          <a:xfrm>
            <a:off x="1730676" y="4522699"/>
            <a:ext cx="265694" cy="256549"/>
          </a:xfrm>
          <a:prstGeom prst="rect">
            <a:avLst/>
          </a:prstGeom>
          <a:noFill/>
          <a:ln>
            <a:noFill/>
          </a:ln>
        </p:spPr>
      </p:pic>
      <p:graphicFrame>
        <p:nvGraphicFramePr>
          <p:cNvPr id="303" name="Google Shape;303;p41"/>
          <p:cNvGraphicFramePr/>
          <p:nvPr>
            <p:extLst>
              <p:ext uri="{D42A27DB-BD31-4B8C-83A1-F6EECF244321}">
                <p14:modId xmlns:p14="http://schemas.microsoft.com/office/powerpoint/2010/main" val="2485701823"/>
              </p:ext>
            </p:extLst>
          </p:nvPr>
        </p:nvGraphicFramePr>
        <p:xfrm>
          <a:off x="3789087" y="1192434"/>
          <a:ext cx="2441375" cy="1509365"/>
        </p:xfrm>
        <a:graphic>
          <a:graphicData uri="http://schemas.openxmlformats.org/drawingml/2006/table">
            <a:tbl>
              <a:tblPr firstRow="1" bandRow="1">
                <a:noFill/>
                <a:tableStyleId>{17EB4DAC-F74B-4521-87EF-A2A434F7E6DD}</a:tableStyleId>
              </a:tblPr>
              <a:tblGrid>
                <a:gridCol w="406900">
                  <a:extLst>
                    <a:ext uri="{9D8B030D-6E8A-4147-A177-3AD203B41FA5}">
                      <a16:colId xmlns:a16="http://schemas.microsoft.com/office/drawing/2014/main" val="20000"/>
                    </a:ext>
                  </a:extLst>
                </a:gridCol>
                <a:gridCol w="406900">
                  <a:extLst>
                    <a:ext uri="{9D8B030D-6E8A-4147-A177-3AD203B41FA5}">
                      <a16:colId xmlns:a16="http://schemas.microsoft.com/office/drawing/2014/main" val="20001"/>
                    </a:ext>
                  </a:extLst>
                </a:gridCol>
                <a:gridCol w="406900">
                  <a:extLst>
                    <a:ext uri="{9D8B030D-6E8A-4147-A177-3AD203B41FA5}">
                      <a16:colId xmlns:a16="http://schemas.microsoft.com/office/drawing/2014/main" val="20002"/>
                    </a:ext>
                  </a:extLst>
                </a:gridCol>
                <a:gridCol w="401925">
                  <a:extLst>
                    <a:ext uri="{9D8B030D-6E8A-4147-A177-3AD203B41FA5}">
                      <a16:colId xmlns:a16="http://schemas.microsoft.com/office/drawing/2014/main" val="20003"/>
                    </a:ext>
                  </a:extLst>
                </a:gridCol>
                <a:gridCol w="411850">
                  <a:extLst>
                    <a:ext uri="{9D8B030D-6E8A-4147-A177-3AD203B41FA5}">
                      <a16:colId xmlns:a16="http://schemas.microsoft.com/office/drawing/2014/main" val="20004"/>
                    </a:ext>
                  </a:extLst>
                </a:gridCol>
                <a:gridCol w="406900">
                  <a:extLst>
                    <a:ext uri="{9D8B030D-6E8A-4147-A177-3AD203B41FA5}">
                      <a16:colId xmlns:a16="http://schemas.microsoft.com/office/drawing/2014/main" val="20005"/>
                    </a:ext>
                  </a:extLst>
                </a:gridCol>
              </a:tblGrid>
              <a:tr h="38152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M1</a:t>
                      </a:r>
                      <a:endParaRPr sz="2100">
                        <a:solidFill>
                          <a:schemeClr val="dk1"/>
                        </a:solidFill>
                      </a:endParaRPr>
                    </a:p>
                  </a:txBody>
                  <a:tcPr marL="68600" marR="68600" marT="34300" marB="34300">
                    <a:solidFill>
                      <a:schemeClr val="accent1"/>
                    </a:solidFill>
                  </a:tcPr>
                </a:tc>
                <a:tc>
                  <a:txBody>
                    <a:bodyPr/>
                    <a:lstStyle/>
                    <a:p>
                      <a:pPr marL="0" marR="0" lvl="0" indent="0" algn="l" rtl="0">
                        <a:spcBef>
                          <a:spcPts val="0"/>
                        </a:spcBef>
                        <a:spcAft>
                          <a:spcPts val="0"/>
                        </a:spcAft>
                        <a:buNone/>
                      </a:pPr>
                      <a:r>
                        <a:rPr lang="en-GB" sz="1400">
                          <a:solidFill>
                            <a:schemeClr val="dk1"/>
                          </a:solidFill>
                        </a:rPr>
                        <a:t>M2</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M3</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M4</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M5</a:t>
                      </a:r>
                      <a:endParaRPr sz="1100"/>
                    </a:p>
                  </a:txBody>
                  <a:tcPr marL="68600" marR="68600" marT="34300" marB="34300"/>
                </a:tc>
                <a:extLst>
                  <a:ext uri="{0D108BD9-81ED-4DB2-BD59-A6C34878D82A}">
                    <a16:rowId xmlns:a16="http://schemas.microsoft.com/office/drawing/2014/main" val="10000"/>
                  </a:ext>
                </a:extLst>
              </a:tr>
              <a:tr h="28196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1  </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2           </a:t>
                      </a:r>
                      <a:endParaRPr sz="1100"/>
                    </a:p>
                  </a:txBody>
                  <a:tcPr marL="68600" marR="68600" marT="34300" marB="34300"/>
                </a:tc>
                <a:tc>
                  <a:txBody>
                    <a:bodyPr/>
                    <a:lstStyle/>
                    <a:p>
                      <a:pPr marL="0" marR="0" lvl="0" indent="0" algn="l" rtl="0">
                        <a:spcBef>
                          <a:spcPts val="0"/>
                        </a:spcBef>
                        <a:spcAft>
                          <a:spcPts val="0"/>
                        </a:spcAft>
                        <a:buNone/>
                      </a:pPr>
                      <a:r>
                        <a:rPr lang="en-GB" sz="1400"/>
                        <a:t> 5 </a:t>
                      </a:r>
                      <a:endParaRPr sz="11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extLst>
                  <a:ext uri="{0D108BD9-81ED-4DB2-BD59-A6C34878D82A}">
                    <a16:rowId xmlns:a16="http://schemas.microsoft.com/office/drawing/2014/main" val="10001"/>
                  </a:ext>
                </a:extLst>
              </a:tr>
              <a:tr h="28196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2</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dirty="0"/>
                        <a:t>1</a:t>
                      </a:r>
                      <a:endParaRPr sz="1100" dirty="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5</a:t>
                      </a:r>
                      <a:endParaRPr sz="1100"/>
                    </a:p>
                  </a:txBody>
                  <a:tcPr marL="68600" marR="68600" marT="34300" marB="34300"/>
                </a:tc>
                <a:extLst>
                  <a:ext uri="{0D108BD9-81ED-4DB2-BD59-A6C34878D82A}">
                    <a16:rowId xmlns:a16="http://schemas.microsoft.com/office/drawing/2014/main" val="10002"/>
                  </a:ext>
                </a:extLst>
              </a:tr>
              <a:tr h="28196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2</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5</a:t>
                      </a:r>
                      <a:endParaRPr sz="1100"/>
                    </a:p>
                  </a:txBody>
                  <a:tcPr marL="68600" marR="68600" marT="34300" marB="34300"/>
                </a:tc>
                <a:extLst>
                  <a:ext uri="{0D108BD9-81ED-4DB2-BD59-A6C34878D82A}">
                    <a16:rowId xmlns:a16="http://schemas.microsoft.com/office/drawing/2014/main" val="10003"/>
                  </a:ext>
                </a:extLst>
              </a:tr>
              <a:tr h="28196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2</a:t>
                      </a:r>
                      <a:endParaRPr sz="11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5</a:t>
                      </a:r>
                      <a:endParaRPr sz="1100"/>
                    </a:p>
                  </a:txBody>
                  <a:tcPr marL="68600" marR="68600" marT="34300" marB="34300"/>
                </a:tc>
                <a:tc>
                  <a:txBody>
                    <a:bodyPr/>
                    <a:lstStyle/>
                    <a:p>
                      <a:pPr marL="0" marR="0" lvl="0" indent="0" algn="l" rtl="0">
                        <a:spcBef>
                          <a:spcPts val="0"/>
                        </a:spcBef>
                        <a:spcAft>
                          <a:spcPts val="0"/>
                        </a:spcAft>
                        <a:buNone/>
                      </a:pPr>
                      <a:r>
                        <a:rPr lang="en-GB" sz="1400" dirty="0"/>
                        <a:t>2</a:t>
                      </a:r>
                      <a:endParaRPr sz="1100" dirty="0"/>
                    </a:p>
                  </a:txBody>
                  <a:tcPr marL="68600" marR="68600" marT="34300" marB="34300"/>
                </a:tc>
                <a:extLst>
                  <a:ext uri="{0D108BD9-81ED-4DB2-BD59-A6C34878D82A}">
                    <a16:rowId xmlns:a16="http://schemas.microsoft.com/office/drawing/2014/main" val="10004"/>
                  </a:ext>
                </a:extLst>
              </a:tr>
            </a:tbl>
          </a:graphicData>
        </a:graphic>
      </p:graphicFrame>
      <p:pic>
        <p:nvPicPr>
          <p:cNvPr id="304" name="Google Shape;304;p41"/>
          <p:cNvPicPr preferRelativeResize="0"/>
          <p:nvPr/>
        </p:nvPicPr>
        <p:blipFill rotWithShape="1">
          <a:blip r:embed="rId3">
            <a:alphaModFix/>
          </a:blip>
          <a:srcRect/>
          <a:stretch/>
        </p:blipFill>
        <p:spPr>
          <a:xfrm>
            <a:off x="3860273" y="1572947"/>
            <a:ext cx="321677" cy="287756"/>
          </a:xfrm>
          <a:prstGeom prst="rect">
            <a:avLst/>
          </a:prstGeom>
          <a:noFill/>
          <a:ln>
            <a:noFill/>
          </a:ln>
        </p:spPr>
      </p:pic>
      <p:pic>
        <p:nvPicPr>
          <p:cNvPr id="305" name="Google Shape;305;p41"/>
          <p:cNvPicPr preferRelativeResize="0"/>
          <p:nvPr/>
        </p:nvPicPr>
        <p:blipFill rotWithShape="1">
          <a:blip r:embed="rId4">
            <a:alphaModFix/>
          </a:blip>
          <a:srcRect/>
          <a:stretch/>
        </p:blipFill>
        <p:spPr>
          <a:xfrm>
            <a:off x="3860273" y="1830265"/>
            <a:ext cx="300790" cy="269072"/>
          </a:xfrm>
          <a:prstGeom prst="rect">
            <a:avLst/>
          </a:prstGeom>
          <a:noFill/>
          <a:ln>
            <a:noFill/>
          </a:ln>
        </p:spPr>
      </p:pic>
      <p:pic>
        <p:nvPicPr>
          <p:cNvPr id="306" name="Google Shape;306;p41"/>
          <p:cNvPicPr preferRelativeResize="0"/>
          <p:nvPr/>
        </p:nvPicPr>
        <p:blipFill rotWithShape="1">
          <a:blip r:embed="rId5">
            <a:alphaModFix/>
          </a:blip>
          <a:srcRect/>
          <a:stretch/>
        </p:blipFill>
        <p:spPr>
          <a:xfrm>
            <a:off x="3846277" y="2109563"/>
            <a:ext cx="272692" cy="263306"/>
          </a:xfrm>
          <a:prstGeom prst="rect">
            <a:avLst/>
          </a:prstGeom>
          <a:noFill/>
          <a:ln>
            <a:noFill/>
          </a:ln>
        </p:spPr>
      </p:pic>
      <p:pic>
        <p:nvPicPr>
          <p:cNvPr id="307" name="Google Shape;307;p41"/>
          <p:cNvPicPr preferRelativeResize="0"/>
          <p:nvPr/>
        </p:nvPicPr>
        <p:blipFill rotWithShape="1">
          <a:blip r:embed="rId6">
            <a:alphaModFix/>
          </a:blip>
          <a:srcRect/>
          <a:stretch/>
        </p:blipFill>
        <p:spPr>
          <a:xfrm>
            <a:off x="3860273" y="2408474"/>
            <a:ext cx="265693" cy="256549"/>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2"/>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chemeClr val="accent1"/>
              </a:buClr>
              <a:buSzPts val="2700"/>
              <a:buFont typeface="Trebuchet MS"/>
              <a:buNone/>
            </a:pPr>
            <a:r>
              <a:rPr lang="en-GB"/>
              <a:t>Dependent Rows and Columns</a:t>
            </a:r>
            <a:endParaRPr/>
          </a:p>
        </p:txBody>
      </p:sp>
      <p:pic>
        <p:nvPicPr>
          <p:cNvPr id="313" name="Google Shape;313;p42"/>
          <p:cNvPicPr preferRelativeResize="0"/>
          <p:nvPr/>
        </p:nvPicPr>
        <p:blipFill rotWithShape="1">
          <a:blip r:embed="rId3">
            <a:alphaModFix/>
          </a:blip>
          <a:srcRect/>
          <a:stretch/>
        </p:blipFill>
        <p:spPr>
          <a:xfrm>
            <a:off x="1297043" y="3888703"/>
            <a:ext cx="515426" cy="446158"/>
          </a:xfrm>
          <a:prstGeom prst="rect">
            <a:avLst/>
          </a:prstGeom>
          <a:noFill/>
          <a:ln>
            <a:noFill/>
          </a:ln>
        </p:spPr>
      </p:pic>
      <p:graphicFrame>
        <p:nvGraphicFramePr>
          <p:cNvPr id="314" name="Google Shape;314;p42"/>
          <p:cNvGraphicFramePr/>
          <p:nvPr/>
        </p:nvGraphicFramePr>
        <p:xfrm>
          <a:off x="649706" y="1280561"/>
          <a:ext cx="3498025" cy="1980450"/>
        </p:xfrm>
        <a:graphic>
          <a:graphicData uri="http://schemas.openxmlformats.org/drawingml/2006/table">
            <a:tbl>
              <a:tblPr firstRow="1" bandRow="1">
                <a:noFill/>
                <a:tableStyleId>{17EB4DAC-F74B-4521-87EF-A2A434F7E6DD}</a:tableStyleId>
              </a:tblPr>
              <a:tblGrid>
                <a:gridCol w="583000">
                  <a:extLst>
                    <a:ext uri="{9D8B030D-6E8A-4147-A177-3AD203B41FA5}">
                      <a16:colId xmlns:a16="http://schemas.microsoft.com/office/drawing/2014/main" val="20000"/>
                    </a:ext>
                  </a:extLst>
                </a:gridCol>
                <a:gridCol w="583000">
                  <a:extLst>
                    <a:ext uri="{9D8B030D-6E8A-4147-A177-3AD203B41FA5}">
                      <a16:colId xmlns:a16="http://schemas.microsoft.com/office/drawing/2014/main" val="20001"/>
                    </a:ext>
                  </a:extLst>
                </a:gridCol>
                <a:gridCol w="583000">
                  <a:extLst>
                    <a:ext uri="{9D8B030D-6E8A-4147-A177-3AD203B41FA5}">
                      <a16:colId xmlns:a16="http://schemas.microsoft.com/office/drawing/2014/main" val="20002"/>
                    </a:ext>
                  </a:extLst>
                </a:gridCol>
                <a:gridCol w="575925">
                  <a:extLst>
                    <a:ext uri="{9D8B030D-6E8A-4147-A177-3AD203B41FA5}">
                      <a16:colId xmlns:a16="http://schemas.microsoft.com/office/drawing/2014/main" val="20003"/>
                    </a:ext>
                  </a:extLst>
                </a:gridCol>
                <a:gridCol w="590100">
                  <a:extLst>
                    <a:ext uri="{9D8B030D-6E8A-4147-A177-3AD203B41FA5}">
                      <a16:colId xmlns:a16="http://schemas.microsoft.com/office/drawing/2014/main" val="20004"/>
                    </a:ext>
                  </a:extLst>
                </a:gridCol>
                <a:gridCol w="583000">
                  <a:extLst>
                    <a:ext uri="{9D8B030D-6E8A-4147-A177-3AD203B41FA5}">
                      <a16:colId xmlns:a16="http://schemas.microsoft.com/office/drawing/2014/main" val="20005"/>
                    </a:ext>
                  </a:extLst>
                </a:gridCol>
              </a:tblGrid>
              <a:tr h="51095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M1</a:t>
                      </a:r>
                      <a:endParaRPr sz="2100">
                        <a:solidFill>
                          <a:schemeClr val="dk1"/>
                        </a:solidFill>
                      </a:endParaRPr>
                    </a:p>
                  </a:txBody>
                  <a:tcPr marL="68600" marR="68600" marT="34300" marB="34300">
                    <a:solidFill>
                      <a:schemeClr val="accent1"/>
                    </a:solidFill>
                  </a:tcPr>
                </a:tc>
                <a:tc>
                  <a:txBody>
                    <a:bodyPr/>
                    <a:lstStyle/>
                    <a:p>
                      <a:pPr marL="0" marR="0" lvl="0" indent="0" algn="l" rtl="0">
                        <a:spcBef>
                          <a:spcPts val="0"/>
                        </a:spcBef>
                        <a:spcAft>
                          <a:spcPts val="0"/>
                        </a:spcAft>
                        <a:buNone/>
                      </a:pPr>
                      <a:r>
                        <a:rPr lang="en-GB" sz="1400">
                          <a:solidFill>
                            <a:schemeClr val="dk1"/>
                          </a:solidFill>
                        </a:rPr>
                        <a:t>M2</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M3</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M4</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M5</a:t>
                      </a:r>
                      <a:endParaRPr sz="1100"/>
                    </a:p>
                  </a:txBody>
                  <a:tcPr marL="68600" marR="68600" marT="34300" marB="34300"/>
                </a:tc>
                <a:extLst>
                  <a:ext uri="{0D108BD9-81ED-4DB2-BD59-A6C34878D82A}">
                    <a16:rowId xmlns:a16="http://schemas.microsoft.com/office/drawing/2014/main" val="10000"/>
                  </a:ext>
                </a:extLst>
              </a:tr>
              <a:tr h="3673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3  </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1          </a:t>
                      </a:r>
                      <a:endParaRPr sz="1100"/>
                    </a:p>
                  </a:txBody>
                  <a:tcPr marL="68600" marR="68600" marT="34300" marB="34300"/>
                </a:tc>
                <a:tc>
                  <a:txBody>
                    <a:bodyPr/>
                    <a:lstStyle/>
                    <a:p>
                      <a:pPr marL="0" marR="0" lvl="0" indent="0" algn="l" rtl="0">
                        <a:spcBef>
                          <a:spcPts val="0"/>
                        </a:spcBef>
                        <a:spcAft>
                          <a:spcPts val="0"/>
                        </a:spcAft>
                        <a:buNone/>
                      </a:pPr>
                      <a:r>
                        <a:rPr lang="en-GB" sz="1400"/>
                        <a:t>3 </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extLst>
                  <a:ext uri="{0D108BD9-81ED-4DB2-BD59-A6C34878D82A}">
                    <a16:rowId xmlns:a16="http://schemas.microsoft.com/office/drawing/2014/main" val="10001"/>
                  </a:ext>
                </a:extLst>
              </a:tr>
              <a:tr h="3673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2</a:t>
                      </a:r>
                      <a:endParaRPr sz="11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extLst>
                  <a:ext uri="{0D108BD9-81ED-4DB2-BD59-A6C34878D82A}">
                    <a16:rowId xmlns:a16="http://schemas.microsoft.com/office/drawing/2014/main" val="10002"/>
                  </a:ext>
                </a:extLst>
              </a:tr>
              <a:tr h="3673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extLst>
                  <a:ext uri="{0D108BD9-81ED-4DB2-BD59-A6C34878D82A}">
                    <a16:rowId xmlns:a16="http://schemas.microsoft.com/office/drawing/2014/main" val="10003"/>
                  </a:ext>
                </a:extLst>
              </a:tr>
              <a:tr h="3673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5</a:t>
                      </a:r>
                      <a:endParaRPr sz="11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extLst>
                  <a:ext uri="{0D108BD9-81ED-4DB2-BD59-A6C34878D82A}">
                    <a16:rowId xmlns:a16="http://schemas.microsoft.com/office/drawing/2014/main" val="10004"/>
                  </a:ext>
                </a:extLst>
              </a:tr>
            </a:tbl>
          </a:graphicData>
        </a:graphic>
      </p:graphicFrame>
      <p:pic>
        <p:nvPicPr>
          <p:cNvPr id="315" name="Google Shape;315;p42"/>
          <p:cNvPicPr preferRelativeResize="0"/>
          <p:nvPr/>
        </p:nvPicPr>
        <p:blipFill rotWithShape="1">
          <a:blip r:embed="rId4">
            <a:alphaModFix/>
          </a:blip>
          <a:srcRect/>
          <a:stretch/>
        </p:blipFill>
        <p:spPr>
          <a:xfrm>
            <a:off x="728046" y="1829455"/>
            <a:ext cx="321677" cy="287756"/>
          </a:xfrm>
          <a:prstGeom prst="rect">
            <a:avLst/>
          </a:prstGeom>
          <a:noFill/>
          <a:ln>
            <a:noFill/>
          </a:ln>
        </p:spPr>
      </p:pic>
      <p:pic>
        <p:nvPicPr>
          <p:cNvPr id="316" name="Google Shape;316;p42"/>
          <p:cNvPicPr preferRelativeResize="0"/>
          <p:nvPr/>
        </p:nvPicPr>
        <p:blipFill rotWithShape="1">
          <a:blip r:embed="rId3">
            <a:alphaModFix/>
          </a:blip>
          <a:srcRect/>
          <a:stretch/>
        </p:blipFill>
        <p:spPr>
          <a:xfrm>
            <a:off x="756556" y="2212589"/>
            <a:ext cx="300791" cy="269072"/>
          </a:xfrm>
          <a:prstGeom prst="rect">
            <a:avLst/>
          </a:prstGeom>
          <a:noFill/>
          <a:ln>
            <a:noFill/>
          </a:ln>
        </p:spPr>
      </p:pic>
      <p:pic>
        <p:nvPicPr>
          <p:cNvPr id="317" name="Google Shape;317;p42"/>
          <p:cNvPicPr preferRelativeResize="0"/>
          <p:nvPr/>
        </p:nvPicPr>
        <p:blipFill rotWithShape="1">
          <a:blip r:embed="rId5">
            <a:alphaModFix/>
          </a:blip>
          <a:srcRect/>
          <a:stretch/>
        </p:blipFill>
        <p:spPr>
          <a:xfrm>
            <a:off x="756038" y="2569996"/>
            <a:ext cx="272692" cy="263306"/>
          </a:xfrm>
          <a:prstGeom prst="rect">
            <a:avLst/>
          </a:prstGeom>
          <a:noFill/>
          <a:ln>
            <a:noFill/>
          </a:ln>
        </p:spPr>
      </p:pic>
      <p:pic>
        <p:nvPicPr>
          <p:cNvPr id="318" name="Google Shape;318;p42"/>
          <p:cNvPicPr preferRelativeResize="0"/>
          <p:nvPr/>
        </p:nvPicPr>
        <p:blipFill rotWithShape="1">
          <a:blip r:embed="rId6">
            <a:alphaModFix/>
          </a:blip>
          <a:srcRect/>
          <a:stretch/>
        </p:blipFill>
        <p:spPr>
          <a:xfrm>
            <a:off x="756038" y="2928680"/>
            <a:ext cx="265693" cy="256549"/>
          </a:xfrm>
          <a:prstGeom prst="rect">
            <a:avLst/>
          </a:prstGeom>
          <a:noFill/>
          <a:ln>
            <a:noFill/>
          </a:ln>
        </p:spPr>
      </p:pic>
      <p:pic>
        <p:nvPicPr>
          <p:cNvPr id="319" name="Google Shape;319;p42"/>
          <p:cNvPicPr preferRelativeResize="0"/>
          <p:nvPr/>
        </p:nvPicPr>
        <p:blipFill rotWithShape="1">
          <a:blip r:embed="rId5">
            <a:alphaModFix/>
          </a:blip>
          <a:srcRect/>
          <a:stretch/>
        </p:blipFill>
        <p:spPr>
          <a:xfrm>
            <a:off x="2493698" y="3862940"/>
            <a:ext cx="515426" cy="497686"/>
          </a:xfrm>
          <a:prstGeom prst="rect">
            <a:avLst/>
          </a:prstGeom>
          <a:noFill/>
          <a:ln>
            <a:noFill/>
          </a:ln>
        </p:spPr>
      </p:pic>
      <p:pic>
        <p:nvPicPr>
          <p:cNvPr id="320" name="Google Shape;320;p42"/>
          <p:cNvPicPr preferRelativeResize="0"/>
          <p:nvPr/>
        </p:nvPicPr>
        <p:blipFill rotWithShape="1">
          <a:blip r:embed="rId6">
            <a:alphaModFix/>
          </a:blip>
          <a:srcRect/>
          <a:stretch/>
        </p:blipFill>
        <p:spPr>
          <a:xfrm>
            <a:off x="3872094" y="3827861"/>
            <a:ext cx="515425" cy="497685"/>
          </a:xfrm>
          <a:prstGeom prst="rect">
            <a:avLst/>
          </a:prstGeom>
          <a:noFill/>
          <a:ln>
            <a:noFill/>
          </a:ln>
        </p:spPr>
      </p:pic>
      <p:sp>
        <p:nvSpPr>
          <p:cNvPr id="321" name="Google Shape;321;p42"/>
          <p:cNvSpPr txBox="1"/>
          <p:nvPr/>
        </p:nvSpPr>
        <p:spPr>
          <a:xfrm>
            <a:off x="2141374" y="3999861"/>
            <a:ext cx="209939" cy="276999"/>
          </a:xfrm>
          <a:prstGeom prst="rect">
            <a:avLst/>
          </a:prstGeom>
          <a:solidFill>
            <a:schemeClr val="accent1"/>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dk1"/>
                </a:solidFill>
                <a:latin typeface="Trebuchet MS"/>
                <a:ea typeface="Trebuchet MS"/>
                <a:cs typeface="Trebuchet MS"/>
                <a:sym typeface="Trebuchet MS"/>
              </a:rPr>
              <a:t>+</a:t>
            </a:r>
            <a:endParaRPr sz="1100"/>
          </a:p>
        </p:txBody>
      </p:sp>
      <p:sp>
        <p:nvSpPr>
          <p:cNvPr id="322" name="Google Shape;322;p42"/>
          <p:cNvSpPr txBox="1"/>
          <p:nvPr/>
        </p:nvSpPr>
        <p:spPr>
          <a:xfrm>
            <a:off x="3408007" y="3988838"/>
            <a:ext cx="244928" cy="276999"/>
          </a:xfrm>
          <a:prstGeom prst="rect">
            <a:avLst/>
          </a:prstGeom>
          <a:solidFill>
            <a:schemeClr val="accent1"/>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dk1"/>
                </a:solidFill>
                <a:latin typeface="Trebuchet MS"/>
                <a:ea typeface="Trebuchet MS"/>
                <a:cs typeface="Trebuchet MS"/>
                <a:sym typeface="Trebuchet MS"/>
              </a:rPr>
              <a:t>=</a:t>
            </a:r>
            <a:endParaRPr sz="1100"/>
          </a:p>
        </p:txBody>
      </p:sp>
      <p:sp>
        <p:nvSpPr>
          <p:cNvPr id="323" name="Google Shape;323;p42"/>
          <p:cNvSpPr txBox="1"/>
          <p:nvPr/>
        </p:nvSpPr>
        <p:spPr>
          <a:xfrm>
            <a:off x="4572000" y="3730454"/>
            <a:ext cx="1395297" cy="692497"/>
          </a:xfrm>
          <a:prstGeom prst="rect">
            <a:avLst/>
          </a:prstGeom>
          <a:solidFill>
            <a:schemeClr val="accent1"/>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dk1"/>
                </a:solidFill>
                <a:latin typeface="Trebuchet MS"/>
                <a:ea typeface="Trebuchet MS"/>
                <a:cs typeface="Trebuchet MS"/>
                <a:sym typeface="Trebuchet MS"/>
              </a:rPr>
              <a:t>I love action and comedy movies !</a:t>
            </a:r>
            <a:endParaRPr sz="1100"/>
          </a:p>
        </p:txBody>
      </p:sp>
      <p:sp>
        <p:nvSpPr>
          <p:cNvPr id="324" name="Google Shape;324;p42"/>
          <p:cNvSpPr txBox="1"/>
          <p:nvPr/>
        </p:nvSpPr>
        <p:spPr>
          <a:xfrm>
            <a:off x="955530" y="4433468"/>
            <a:ext cx="1066884" cy="346249"/>
          </a:xfrm>
          <a:prstGeom prst="rect">
            <a:avLst/>
          </a:prstGeom>
          <a:solidFill>
            <a:schemeClr val="accent1"/>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a:solidFill>
                  <a:schemeClr val="dk1"/>
                </a:solidFill>
                <a:latin typeface="Trebuchet MS"/>
                <a:ea typeface="Trebuchet MS"/>
                <a:cs typeface="Trebuchet MS"/>
                <a:sym typeface="Trebuchet MS"/>
              </a:rPr>
              <a:t>I love action movies !</a:t>
            </a:r>
            <a:endParaRPr sz="1100"/>
          </a:p>
        </p:txBody>
      </p:sp>
      <p:sp>
        <p:nvSpPr>
          <p:cNvPr id="325" name="Google Shape;325;p42"/>
          <p:cNvSpPr txBox="1"/>
          <p:nvPr/>
        </p:nvSpPr>
        <p:spPr>
          <a:xfrm>
            <a:off x="2219913" y="4502717"/>
            <a:ext cx="1204513" cy="276999"/>
          </a:xfrm>
          <a:prstGeom prst="rect">
            <a:avLst/>
          </a:prstGeom>
          <a:solidFill>
            <a:schemeClr val="accent1"/>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100">
                <a:solidFill>
                  <a:schemeClr val="dk1"/>
                </a:solidFill>
                <a:latin typeface="Trebuchet MS"/>
                <a:ea typeface="Trebuchet MS"/>
                <a:cs typeface="Trebuchet MS"/>
                <a:sym typeface="Trebuchet MS"/>
              </a:rPr>
              <a:t>I love comedy </a:t>
            </a:r>
            <a:r>
              <a:rPr lang="en-GB" sz="1400">
                <a:solidFill>
                  <a:schemeClr val="dk1"/>
                </a:solidFill>
                <a:latin typeface="Trebuchet MS"/>
                <a:ea typeface="Trebuchet MS"/>
                <a:cs typeface="Trebuchet MS"/>
                <a:sym typeface="Trebuchet MS"/>
              </a:rPr>
              <a:t>!</a:t>
            </a:r>
            <a:endParaRPr sz="110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43"/>
          <p:cNvPicPr preferRelativeResize="0"/>
          <p:nvPr/>
        </p:nvPicPr>
        <p:blipFill>
          <a:blip r:embed="rId3">
            <a:alphaModFix/>
          </a:blip>
          <a:stretch>
            <a:fillRect/>
          </a:stretch>
        </p:blipFill>
        <p:spPr>
          <a:xfrm>
            <a:off x="508000" y="1564525"/>
            <a:ext cx="2976100" cy="2116550"/>
          </a:xfrm>
          <a:prstGeom prst="rect">
            <a:avLst/>
          </a:prstGeom>
          <a:noFill/>
          <a:ln>
            <a:noFill/>
          </a:ln>
        </p:spPr>
      </p:pic>
      <p:sp>
        <p:nvSpPr>
          <p:cNvPr id="331" name="Google Shape;331;p43"/>
          <p:cNvSpPr txBox="1"/>
          <p:nvPr/>
        </p:nvSpPr>
        <p:spPr>
          <a:xfrm>
            <a:off x="508000" y="993575"/>
            <a:ext cx="278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Trebuchet MS"/>
                <a:ea typeface="Trebuchet MS"/>
                <a:cs typeface="Trebuchet MS"/>
                <a:sym typeface="Trebuchet MS"/>
              </a:rPr>
              <a:t>How machine treats user 1 &amp; 3</a:t>
            </a:r>
            <a:r>
              <a:rPr lang="en-GB">
                <a:latin typeface="Trebuchet MS"/>
                <a:ea typeface="Trebuchet MS"/>
                <a:cs typeface="Trebuchet MS"/>
                <a:sym typeface="Trebuchet MS"/>
              </a:rPr>
              <a:t>3</a:t>
            </a:r>
            <a:endParaRPr>
              <a:latin typeface="Trebuchet MS"/>
              <a:ea typeface="Trebuchet MS"/>
              <a:cs typeface="Trebuchet MS"/>
              <a:sym typeface="Trebuchet MS"/>
            </a:endParaRPr>
          </a:p>
        </p:txBody>
      </p:sp>
      <p:pic>
        <p:nvPicPr>
          <p:cNvPr id="332" name="Google Shape;332;p43"/>
          <p:cNvPicPr preferRelativeResize="0"/>
          <p:nvPr/>
        </p:nvPicPr>
        <p:blipFill>
          <a:blip r:embed="rId4">
            <a:alphaModFix/>
          </a:blip>
          <a:stretch>
            <a:fillRect/>
          </a:stretch>
        </p:blipFill>
        <p:spPr>
          <a:xfrm>
            <a:off x="3792025" y="1564525"/>
            <a:ext cx="3041350" cy="2116550"/>
          </a:xfrm>
          <a:prstGeom prst="rect">
            <a:avLst/>
          </a:prstGeom>
          <a:noFill/>
          <a:ln>
            <a:noFill/>
          </a:ln>
        </p:spPr>
      </p:pic>
      <p:sp>
        <p:nvSpPr>
          <p:cNvPr id="333" name="Google Shape;333;p43"/>
          <p:cNvSpPr txBox="1"/>
          <p:nvPr/>
        </p:nvSpPr>
        <p:spPr>
          <a:xfrm>
            <a:off x="3683025" y="980300"/>
            <a:ext cx="297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Trebuchet MS"/>
                <a:ea typeface="Trebuchet MS"/>
                <a:cs typeface="Trebuchet MS"/>
                <a:sym typeface="Trebuchet MS"/>
              </a:rPr>
              <a:t>How machine treats user 4</a:t>
            </a:r>
            <a:endParaRPr>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4"/>
          <p:cNvSpPr txBox="1">
            <a:spLocks noGrp="1"/>
          </p:cNvSpPr>
          <p:nvPr>
            <p:ph type="title"/>
          </p:nvPr>
        </p:nvSpPr>
        <p:spPr>
          <a:xfrm>
            <a:off x="508001" y="866608"/>
            <a:ext cx="6447600" cy="13698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accent1"/>
              </a:buClr>
              <a:buSzPts val="3000"/>
              <a:buFont typeface="Trebuchet MS"/>
              <a:buNone/>
            </a:pPr>
            <a:r>
              <a:rPr lang="en-GB"/>
              <a:t>Q: How do we figure out all these   		 depedencencies ?</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5"/>
          <p:cNvSpPr txBox="1">
            <a:spLocks noGrp="1"/>
          </p:cNvSpPr>
          <p:nvPr>
            <p:ph type="ctrTitle"/>
          </p:nvPr>
        </p:nvSpPr>
        <p:spPr>
          <a:xfrm>
            <a:off x="360526" y="1803400"/>
            <a:ext cx="5825202" cy="1234727"/>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Clr>
                <a:schemeClr val="accent1"/>
              </a:buClr>
              <a:buSzPts val="4100"/>
              <a:buFont typeface="Trebuchet MS"/>
              <a:buNone/>
            </a:pPr>
            <a:r>
              <a:rPr lang="en-GB"/>
              <a:t>Concept of matrix factorization</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6"/>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chemeClr val="accent1"/>
              </a:buClr>
              <a:buSzPts val="2700"/>
              <a:buFont typeface="Trebuchet MS"/>
              <a:buNone/>
            </a:pPr>
            <a:r>
              <a:rPr lang="en-GB"/>
              <a:t>Matrix Factorization </a:t>
            </a:r>
            <a:endParaRPr/>
          </a:p>
        </p:txBody>
      </p:sp>
      <p:graphicFrame>
        <p:nvGraphicFramePr>
          <p:cNvPr id="349" name="Google Shape;349;p46"/>
          <p:cNvGraphicFramePr/>
          <p:nvPr/>
        </p:nvGraphicFramePr>
        <p:xfrm>
          <a:off x="4511846" y="1252568"/>
          <a:ext cx="2923650" cy="1979925"/>
        </p:xfrm>
        <a:graphic>
          <a:graphicData uri="http://schemas.openxmlformats.org/drawingml/2006/table">
            <a:tbl>
              <a:tblPr firstRow="1" bandRow="1">
                <a:noFill/>
                <a:tableStyleId>{17EB4DAC-F74B-4521-87EF-A2A434F7E6DD}</a:tableStyleId>
              </a:tblPr>
              <a:tblGrid>
                <a:gridCol w="487275">
                  <a:extLst>
                    <a:ext uri="{9D8B030D-6E8A-4147-A177-3AD203B41FA5}">
                      <a16:colId xmlns:a16="http://schemas.microsoft.com/office/drawing/2014/main" val="20000"/>
                    </a:ext>
                  </a:extLst>
                </a:gridCol>
                <a:gridCol w="487275">
                  <a:extLst>
                    <a:ext uri="{9D8B030D-6E8A-4147-A177-3AD203B41FA5}">
                      <a16:colId xmlns:a16="http://schemas.microsoft.com/office/drawing/2014/main" val="20001"/>
                    </a:ext>
                  </a:extLst>
                </a:gridCol>
                <a:gridCol w="487275">
                  <a:extLst>
                    <a:ext uri="{9D8B030D-6E8A-4147-A177-3AD203B41FA5}">
                      <a16:colId xmlns:a16="http://schemas.microsoft.com/office/drawing/2014/main" val="20002"/>
                    </a:ext>
                  </a:extLst>
                </a:gridCol>
                <a:gridCol w="481350">
                  <a:extLst>
                    <a:ext uri="{9D8B030D-6E8A-4147-A177-3AD203B41FA5}">
                      <a16:colId xmlns:a16="http://schemas.microsoft.com/office/drawing/2014/main" val="20003"/>
                    </a:ext>
                  </a:extLst>
                </a:gridCol>
                <a:gridCol w="493200">
                  <a:extLst>
                    <a:ext uri="{9D8B030D-6E8A-4147-A177-3AD203B41FA5}">
                      <a16:colId xmlns:a16="http://schemas.microsoft.com/office/drawing/2014/main" val="20004"/>
                    </a:ext>
                  </a:extLst>
                </a:gridCol>
                <a:gridCol w="487275">
                  <a:extLst>
                    <a:ext uri="{9D8B030D-6E8A-4147-A177-3AD203B41FA5}">
                      <a16:colId xmlns:a16="http://schemas.microsoft.com/office/drawing/2014/main" val="20005"/>
                    </a:ext>
                  </a:extLst>
                </a:gridCol>
              </a:tblGrid>
              <a:tr h="51082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M1</a:t>
                      </a:r>
                      <a:endParaRPr sz="2100">
                        <a:solidFill>
                          <a:schemeClr val="dk1"/>
                        </a:solidFill>
                      </a:endParaRPr>
                    </a:p>
                  </a:txBody>
                  <a:tcPr marL="68600" marR="68600" marT="34300" marB="34300">
                    <a:solidFill>
                      <a:schemeClr val="accent1"/>
                    </a:solidFill>
                  </a:tcPr>
                </a:tc>
                <a:tc>
                  <a:txBody>
                    <a:bodyPr/>
                    <a:lstStyle/>
                    <a:p>
                      <a:pPr marL="0" marR="0" lvl="0" indent="0" algn="l" rtl="0">
                        <a:spcBef>
                          <a:spcPts val="0"/>
                        </a:spcBef>
                        <a:spcAft>
                          <a:spcPts val="0"/>
                        </a:spcAft>
                        <a:buNone/>
                      </a:pPr>
                      <a:r>
                        <a:rPr lang="en-GB" sz="1400">
                          <a:solidFill>
                            <a:schemeClr val="dk1"/>
                          </a:solidFill>
                        </a:rPr>
                        <a:t>M2</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M3</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M4</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M5</a:t>
                      </a:r>
                      <a:endParaRPr sz="1100"/>
                    </a:p>
                  </a:txBody>
                  <a:tcPr marL="68600" marR="68600" marT="34300" marB="34300"/>
                </a:tc>
                <a:extLst>
                  <a:ext uri="{0D108BD9-81ED-4DB2-BD59-A6C34878D82A}">
                    <a16:rowId xmlns:a16="http://schemas.microsoft.com/office/drawing/2014/main" val="10000"/>
                  </a:ext>
                </a:extLst>
              </a:tr>
              <a:tr h="3672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3  </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1          </a:t>
                      </a:r>
                      <a:endParaRPr sz="1100"/>
                    </a:p>
                  </a:txBody>
                  <a:tcPr marL="68600" marR="68600" marT="34300" marB="34300"/>
                </a:tc>
                <a:tc>
                  <a:txBody>
                    <a:bodyPr/>
                    <a:lstStyle/>
                    <a:p>
                      <a:pPr marL="0" marR="0" lvl="0" indent="0" algn="l" rtl="0">
                        <a:spcBef>
                          <a:spcPts val="0"/>
                        </a:spcBef>
                        <a:spcAft>
                          <a:spcPts val="0"/>
                        </a:spcAft>
                        <a:buNone/>
                      </a:pPr>
                      <a:r>
                        <a:rPr lang="en-GB" sz="1400"/>
                        <a:t>3 </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extLst>
                  <a:ext uri="{0D108BD9-81ED-4DB2-BD59-A6C34878D82A}">
                    <a16:rowId xmlns:a16="http://schemas.microsoft.com/office/drawing/2014/main" val="10001"/>
                  </a:ext>
                </a:extLst>
              </a:tr>
              <a:tr h="3672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2</a:t>
                      </a:r>
                      <a:endParaRPr sz="11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extLst>
                  <a:ext uri="{0D108BD9-81ED-4DB2-BD59-A6C34878D82A}">
                    <a16:rowId xmlns:a16="http://schemas.microsoft.com/office/drawing/2014/main" val="10002"/>
                  </a:ext>
                </a:extLst>
              </a:tr>
              <a:tr h="3672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extLst>
                  <a:ext uri="{0D108BD9-81ED-4DB2-BD59-A6C34878D82A}">
                    <a16:rowId xmlns:a16="http://schemas.microsoft.com/office/drawing/2014/main" val="10003"/>
                  </a:ext>
                </a:extLst>
              </a:tr>
              <a:tr h="3672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5</a:t>
                      </a:r>
                      <a:endParaRPr sz="11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extLst>
                  <a:ext uri="{0D108BD9-81ED-4DB2-BD59-A6C34878D82A}">
                    <a16:rowId xmlns:a16="http://schemas.microsoft.com/office/drawing/2014/main" val="10004"/>
                  </a:ext>
                </a:extLst>
              </a:tr>
            </a:tbl>
          </a:graphicData>
        </a:graphic>
      </p:graphicFrame>
      <p:pic>
        <p:nvPicPr>
          <p:cNvPr id="350" name="Google Shape;350;p46"/>
          <p:cNvPicPr preferRelativeResize="0"/>
          <p:nvPr/>
        </p:nvPicPr>
        <p:blipFill rotWithShape="1">
          <a:blip r:embed="rId3">
            <a:alphaModFix/>
          </a:blip>
          <a:srcRect/>
          <a:stretch/>
        </p:blipFill>
        <p:spPr>
          <a:xfrm>
            <a:off x="4590188" y="1829456"/>
            <a:ext cx="268853" cy="287685"/>
          </a:xfrm>
          <a:prstGeom prst="rect">
            <a:avLst/>
          </a:prstGeom>
          <a:noFill/>
          <a:ln>
            <a:noFill/>
          </a:ln>
        </p:spPr>
      </p:pic>
      <p:pic>
        <p:nvPicPr>
          <p:cNvPr id="351" name="Google Shape;351;p46"/>
          <p:cNvPicPr preferRelativeResize="0"/>
          <p:nvPr/>
        </p:nvPicPr>
        <p:blipFill rotWithShape="1">
          <a:blip r:embed="rId4">
            <a:alphaModFix/>
          </a:blip>
          <a:srcRect/>
          <a:stretch/>
        </p:blipFill>
        <p:spPr>
          <a:xfrm>
            <a:off x="4618697" y="2212590"/>
            <a:ext cx="251396" cy="269006"/>
          </a:xfrm>
          <a:prstGeom prst="rect">
            <a:avLst/>
          </a:prstGeom>
          <a:noFill/>
          <a:ln>
            <a:noFill/>
          </a:ln>
        </p:spPr>
      </p:pic>
      <p:pic>
        <p:nvPicPr>
          <p:cNvPr id="352" name="Google Shape;352;p46"/>
          <p:cNvPicPr preferRelativeResize="0"/>
          <p:nvPr/>
        </p:nvPicPr>
        <p:blipFill rotWithShape="1">
          <a:blip r:embed="rId5">
            <a:alphaModFix/>
          </a:blip>
          <a:srcRect/>
          <a:stretch/>
        </p:blipFill>
        <p:spPr>
          <a:xfrm>
            <a:off x="4618180" y="2569997"/>
            <a:ext cx="227911" cy="263242"/>
          </a:xfrm>
          <a:prstGeom prst="rect">
            <a:avLst/>
          </a:prstGeom>
          <a:noFill/>
          <a:ln>
            <a:noFill/>
          </a:ln>
        </p:spPr>
      </p:pic>
      <p:pic>
        <p:nvPicPr>
          <p:cNvPr id="353" name="Google Shape;353;p46"/>
          <p:cNvPicPr preferRelativeResize="0"/>
          <p:nvPr/>
        </p:nvPicPr>
        <p:blipFill rotWithShape="1">
          <a:blip r:embed="rId6">
            <a:alphaModFix/>
          </a:blip>
          <a:srcRect/>
          <a:stretch/>
        </p:blipFill>
        <p:spPr>
          <a:xfrm>
            <a:off x="4618179" y="2928680"/>
            <a:ext cx="222062" cy="256485"/>
          </a:xfrm>
          <a:prstGeom prst="rect">
            <a:avLst/>
          </a:prstGeom>
          <a:noFill/>
          <a:ln>
            <a:noFill/>
          </a:ln>
        </p:spPr>
      </p:pic>
      <p:graphicFrame>
        <p:nvGraphicFramePr>
          <p:cNvPr id="354" name="Google Shape;354;p46"/>
          <p:cNvGraphicFramePr/>
          <p:nvPr/>
        </p:nvGraphicFramePr>
        <p:xfrm>
          <a:off x="224590" y="1237583"/>
          <a:ext cx="1676375" cy="2030250"/>
        </p:xfrm>
        <a:graphic>
          <a:graphicData uri="http://schemas.openxmlformats.org/drawingml/2006/table">
            <a:tbl>
              <a:tblPr firstRow="1" bandRow="1">
                <a:noFill/>
                <a:tableStyleId>{17EB4DAC-F74B-4521-87EF-A2A434F7E6DD}</a:tableStyleId>
              </a:tblPr>
              <a:tblGrid>
                <a:gridCol w="558800">
                  <a:extLst>
                    <a:ext uri="{9D8B030D-6E8A-4147-A177-3AD203B41FA5}">
                      <a16:colId xmlns:a16="http://schemas.microsoft.com/office/drawing/2014/main" val="20000"/>
                    </a:ext>
                  </a:extLst>
                </a:gridCol>
                <a:gridCol w="553200">
                  <a:extLst>
                    <a:ext uri="{9D8B030D-6E8A-4147-A177-3AD203B41FA5}">
                      <a16:colId xmlns:a16="http://schemas.microsoft.com/office/drawing/2014/main" val="20001"/>
                    </a:ext>
                  </a:extLst>
                </a:gridCol>
                <a:gridCol w="564375">
                  <a:extLst>
                    <a:ext uri="{9D8B030D-6E8A-4147-A177-3AD203B41FA5}">
                      <a16:colId xmlns:a16="http://schemas.microsoft.com/office/drawing/2014/main" val="20002"/>
                    </a:ext>
                  </a:extLst>
                </a:gridCol>
              </a:tblGrid>
              <a:tr h="3383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900">
                          <a:solidFill>
                            <a:schemeClr val="dk1"/>
                          </a:solidFill>
                        </a:rPr>
                        <a:t>comedy</a:t>
                      </a:r>
                      <a:endParaRPr sz="1100"/>
                    </a:p>
                  </a:txBody>
                  <a:tcPr marL="68600" marR="68600" marT="34300" marB="34300"/>
                </a:tc>
                <a:tc>
                  <a:txBody>
                    <a:bodyPr/>
                    <a:lstStyle/>
                    <a:p>
                      <a:pPr marL="0" marR="0" lvl="0" indent="0" algn="l" rtl="0">
                        <a:spcBef>
                          <a:spcPts val="0"/>
                        </a:spcBef>
                        <a:spcAft>
                          <a:spcPts val="0"/>
                        </a:spcAft>
                        <a:buNone/>
                      </a:pPr>
                      <a:r>
                        <a:rPr lang="en-GB" sz="900">
                          <a:solidFill>
                            <a:schemeClr val="dk1"/>
                          </a:solidFill>
                        </a:rPr>
                        <a:t>action</a:t>
                      </a:r>
                      <a:endParaRPr sz="900"/>
                    </a:p>
                  </a:txBody>
                  <a:tcPr marL="68600" marR="68600" marT="34300" marB="34300"/>
                </a:tc>
                <a:extLst>
                  <a:ext uri="{0D108BD9-81ED-4DB2-BD59-A6C34878D82A}">
                    <a16:rowId xmlns:a16="http://schemas.microsoft.com/office/drawing/2014/main" val="10000"/>
                  </a:ext>
                </a:extLst>
              </a:tr>
              <a:tr h="338375">
                <a:tc>
                  <a:txBody>
                    <a:bodyPr/>
                    <a:lstStyle/>
                    <a:p>
                      <a:pPr marL="0" marR="0" lvl="0" indent="0" algn="l" rtl="0">
                        <a:spcBef>
                          <a:spcPts val="0"/>
                        </a:spcBef>
                        <a:spcAft>
                          <a:spcPts val="0"/>
                        </a:spcAft>
                        <a:buNone/>
                      </a:pPr>
                      <a:r>
                        <a:rPr lang="en-GB" sz="1400"/>
                        <a:t>M1</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extLst>
                  <a:ext uri="{0D108BD9-81ED-4DB2-BD59-A6C34878D82A}">
                    <a16:rowId xmlns:a16="http://schemas.microsoft.com/office/drawing/2014/main" val="10001"/>
                  </a:ext>
                </a:extLst>
              </a:tr>
              <a:tr h="338375">
                <a:tc>
                  <a:txBody>
                    <a:bodyPr/>
                    <a:lstStyle/>
                    <a:p>
                      <a:pPr marL="0" marR="0" lvl="0" indent="0" algn="l" rtl="0">
                        <a:spcBef>
                          <a:spcPts val="0"/>
                        </a:spcBef>
                        <a:spcAft>
                          <a:spcPts val="0"/>
                        </a:spcAft>
                        <a:buNone/>
                      </a:pPr>
                      <a:r>
                        <a:rPr lang="en-GB" sz="1400"/>
                        <a:t>M2</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2</a:t>
                      </a:r>
                      <a:endParaRPr sz="1100"/>
                    </a:p>
                  </a:txBody>
                  <a:tcPr marL="68600" marR="68600" marT="34300" marB="34300"/>
                </a:tc>
                <a:extLst>
                  <a:ext uri="{0D108BD9-81ED-4DB2-BD59-A6C34878D82A}">
                    <a16:rowId xmlns:a16="http://schemas.microsoft.com/office/drawing/2014/main" val="10002"/>
                  </a:ext>
                </a:extLst>
              </a:tr>
              <a:tr h="338375">
                <a:tc>
                  <a:txBody>
                    <a:bodyPr/>
                    <a:lstStyle/>
                    <a:p>
                      <a:pPr marL="0" marR="0" lvl="0" indent="0" algn="l" rtl="0">
                        <a:spcBef>
                          <a:spcPts val="0"/>
                        </a:spcBef>
                        <a:spcAft>
                          <a:spcPts val="0"/>
                        </a:spcAft>
                        <a:buNone/>
                      </a:pPr>
                      <a:r>
                        <a:rPr lang="en-GB" sz="1400"/>
                        <a:t>M3</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extLst>
                  <a:ext uri="{0D108BD9-81ED-4DB2-BD59-A6C34878D82A}">
                    <a16:rowId xmlns:a16="http://schemas.microsoft.com/office/drawing/2014/main" val="10003"/>
                  </a:ext>
                </a:extLst>
              </a:tr>
              <a:tr h="338375">
                <a:tc>
                  <a:txBody>
                    <a:bodyPr/>
                    <a:lstStyle/>
                    <a:p>
                      <a:pPr marL="0" marR="0" lvl="0" indent="0" algn="l" rtl="0">
                        <a:spcBef>
                          <a:spcPts val="0"/>
                        </a:spcBef>
                        <a:spcAft>
                          <a:spcPts val="0"/>
                        </a:spcAft>
                        <a:buNone/>
                      </a:pPr>
                      <a:r>
                        <a:rPr lang="en-GB" sz="1400"/>
                        <a:t>M4</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extLst>
                  <a:ext uri="{0D108BD9-81ED-4DB2-BD59-A6C34878D82A}">
                    <a16:rowId xmlns:a16="http://schemas.microsoft.com/office/drawing/2014/main" val="10004"/>
                  </a:ext>
                </a:extLst>
              </a:tr>
              <a:tr h="338375">
                <a:tc>
                  <a:txBody>
                    <a:bodyPr/>
                    <a:lstStyle/>
                    <a:p>
                      <a:pPr marL="0" marR="0" lvl="0" indent="0" algn="l" rtl="0">
                        <a:spcBef>
                          <a:spcPts val="0"/>
                        </a:spcBef>
                        <a:spcAft>
                          <a:spcPts val="0"/>
                        </a:spcAft>
                        <a:buNone/>
                      </a:pPr>
                      <a:r>
                        <a:rPr lang="en-GB" sz="1400"/>
                        <a:t>M5</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extLst>
                  <a:ext uri="{0D108BD9-81ED-4DB2-BD59-A6C34878D82A}">
                    <a16:rowId xmlns:a16="http://schemas.microsoft.com/office/drawing/2014/main" val="10005"/>
                  </a:ext>
                </a:extLst>
              </a:tr>
            </a:tbl>
          </a:graphicData>
        </a:graphic>
      </p:graphicFrame>
      <p:graphicFrame>
        <p:nvGraphicFramePr>
          <p:cNvPr id="355" name="Google Shape;355;p46"/>
          <p:cNvGraphicFramePr/>
          <p:nvPr/>
        </p:nvGraphicFramePr>
        <p:xfrm>
          <a:off x="2259520" y="1258575"/>
          <a:ext cx="1647675" cy="1947500"/>
        </p:xfrm>
        <a:graphic>
          <a:graphicData uri="http://schemas.openxmlformats.org/drawingml/2006/table">
            <a:tbl>
              <a:tblPr firstRow="1" bandRow="1">
                <a:noFill/>
                <a:tableStyleId>{17EB4DAC-F74B-4521-87EF-A2A434F7E6DD}</a:tableStyleId>
              </a:tblPr>
              <a:tblGrid>
                <a:gridCol w="427675">
                  <a:extLst>
                    <a:ext uri="{9D8B030D-6E8A-4147-A177-3AD203B41FA5}">
                      <a16:colId xmlns:a16="http://schemas.microsoft.com/office/drawing/2014/main" val="20000"/>
                    </a:ext>
                  </a:extLst>
                </a:gridCol>
                <a:gridCol w="573825">
                  <a:extLst>
                    <a:ext uri="{9D8B030D-6E8A-4147-A177-3AD203B41FA5}">
                      <a16:colId xmlns:a16="http://schemas.microsoft.com/office/drawing/2014/main" val="20001"/>
                    </a:ext>
                  </a:extLst>
                </a:gridCol>
                <a:gridCol w="646175">
                  <a:extLst>
                    <a:ext uri="{9D8B030D-6E8A-4147-A177-3AD203B41FA5}">
                      <a16:colId xmlns:a16="http://schemas.microsoft.com/office/drawing/2014/main" val="20002"/>
                    </a:ext>
                  </a:extLst>
                </a:gridCol>
              </a:tblGrid>
              <a:tr h="38950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900">
                          <a:solidFill>
                            <a:schemeClr val="dk1"/>
                          </a:solidFill>
                        </a:rPr>
                        <a:t>comedy</a:t>
                      </a:r>
                      <a:endParaRPr sz="900"/>
                    </a:p>
                  </a:txBody>
                  <a:tcPr marL="68600" marR="68600" marT="34300" marB="34300"/>
                </a:tc>
                <a:tc>
                  <a:txBody>
                    <a:bodyPr/>
                    <a:lstStyle/>
                    <a:p>
                      <a:pPr marL="0" marR="0" lvl="0" indent="0" algn="l" rtl="0">
                        <a:spcBef>
                          <a:spcPts val="0"/>
                        </a:spcBef>
                        <a:spcAft>
                          <a:spcPts val="0"/>
                        </a:spcAft>
                        <a:buNone/>
                      </a:pPr>
                      <a:r>
                        <a:rPr lang="en-GB" sz="900">
                          <a:solidFill>
                            <a:schemeClr val="dk1"/>
                          </a:solidFill>
                        </a:rPr>
                        <a:t>action</a:t>
                      </a:r>
                      <a:endParaRPr sz="900"/>
                    </a:p>
                  </a:txBody>
                  <a:tcPr marL="68600" marR="68600" marT="34300" marB="34300"/>
                </a:tc>
                <a:extLst>
                  <a:ext uri="{0D108BD9-81ED-4DB2-BD59-A6C34878D82A}">
                    <a16:rowId xmlns:a16="http://schemas.microsoft.com/office/drawing/2014/main" val="10000"/>
                  </a:ext>
                </a:extLst>
              </a:tr>
              <a:tr h="38950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0</a:t>
                      </a:r>
                      <a:endParaRPr sz="1100"/>
                    </a:p>
                  </a:txBody>
                  <a:tcPr marL="68600" marR="68600" marT="34300" marB="34300"/>
                </a:tc>
                <a:extLst>
                  <a:ext uri="{0D108BD9-81ED-4DB2-BD59-A6C34878D82A}">
                    <a16:rowId xmlns:a16="http://schemas.microsoft.com/office/drawing/2014/main" val="10001"/>
                  </a:ext>
                </a:extLst>
              </a:tr>
              <a:tr h="38950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0</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extLst>
                  <a:ext uri="{0D108BD9-81ED-4DB2-BD59-A6C34878D82A}">
                    <a16:rowId xmlns:a16="http://schemas.microsoft.com/office/drawing/2014/main" val="10002"/>
                  </a:ext>
                </a:extLst>
              </a:tr>
              <a:tr h="38950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0</a:t>
                      </a:r>
                      <a:endParaRPr sz="1100"/>
                    </a:p>
                  </a:txBody>
                  <a:tcPr marL="68600" marR="68600" marT="34300" marB="34300"/>
                </a:tc>
                <a:extLst>
                  <a:ext uri="{0D108BD9-81ED-4DB2-BD59-A6C34878D82A}">
                    <a16:rowId xmlns:a16="http://schemas.microsoft.com/office/drawing/2014/main" val="10003"/>
                  </a:ext>
                </a:extLst>
              </a:tr>
              <a:tr h="38950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extLst>
                  <a:ext uri="{0D108BD9-81ED-4DB2-BD59-A6C34878D82A}">
                    <a16:rowId xmlns:a16="http://schemas.microsoft.com/office/drawing/2014/main" val="10004"/>
                  </a:ext>
                </a:extLst>
              </a:tr>
            </a:tbl>
          </a:graphicData>
        </a:graphic>
      </p:graphicFrame>
      <p:pic>
        <p:nvPicPr>
          <p:cNvPr id="356" name="Google Shape;356;p46"/>
          <p:cNvPicPr preferRelativeResize="0"/>
          <p:nvPr/>
        </p:nvPicPr>
        <p:blipFill rotWithShape="1">
          <a:blip r:embed="rId3">
            <a:alphaModFix/>
          </a:blip>
          <a:srcRect/>
          <a:stretch/>
        </p:blipFill>
        <p:spPr>
          <a:xfrm>
            <a:off x="2318182" y="1733815"/>
            <a:ext cx="268852" cy="287685"/>
          </a:xfrm>
          <a:prstGeom prst="rect">
            <a:avLst/>
          </a:prstGeom>
          <a:noFill/>
          <a:ln>
            <a:noFill/>
          </a:ln>
        </p:spPr>
      </p:pic>
      <p:pic>
        <p:nvPicPr>
          <p:cNvPr id="357" name="Google Shape;357;p46"/>
          <p:cNvPicPr preferRelativeResize="0"/>
          <p:nvPr/>
        </p:nvPicPr>
        <p:blipFill rotWithShape="1">
          <a:blip r:embed="rId4">
            <a:alphaModFix/>
          </a:blip>
          <a:srcRect/>
          <a:stretch/>
        </p:blipFill>
        <p:spPr>
          <a:xfrm>
            <a:off x="2346691" y="2116950"/>
            <a:ext cx="251396" cy="269006"/>
          </a:xfrm>
          <a:prstGeom prst="rect">
            <a:avLst/>
          </a:prstGeom>
          <a:noFill/>
          <a:ln>
            <a:noFill/>
          </a:ln>
        </p:spPr>
      </p:pic>
      <p:pic>
        <p:nvPicPr>
          <p:cNvPr id="358" name="Google Shape;358;p46"/>
          <p:cNvPicPr preferRelativeResize="0"/>
          <p:nvPr/>
        </p:nvPicPr>
        <p:blipFill rotWithShape="1">
          <a:blip r:embed="rId5">
            <a:alphaModFix/>
          </a:blip>
          <a:srcRect/>
          <a:stretch/>
        </p:blipFill>
        <p:spPr>
          <a:xfrm>
            <a:off x="2346174" y="2474357"/>
            <a:ext cx="227912" cy="263242"/>
          </a:xfrm>
          <a:prstGeom prst="rect">
            <a:avLst/>
          </a:prstGeom>
          <a:noFill/>
          <a:ln>
            <a:noFill/>
          </a:ln>
        </p:spPr>
      </p:pic>
      <p:pic>
        <p:nvPicPr>
          <p:cNvPr id="359" name="Google Shape;359;p46"/>
          <p:cNvPicPr preferRelativeResize="0"/>
          <p:nvPr/>
        </p:nvPicPr>
        <p:blipFill rotWithShape="1">
          <a:blip r:embed="rId6">
            <a:alphaModFix/>
          </a:blip>
          <a:srcRect/>
          <a:stretch/>
        </p:blipFill>
        <p:spPr>
          <a:xfrm>
            <a:off x="2346173" y="2833040"/>
            <a:ext cx="222062" cy="256485"/>
          </a:xfrm>
          <a:prstGeom prst="rect">
            <a:avLst/>
          </a:prstGeom>
          <a:noFill/>
          <a:ln>
            <a:noFill/>
          </a:ln>
        </p:spPr>
      </p:pic>
      <p:sp>
        <p:nvSpPr>
          <p:cNvPr id="360" name="Google Shape;360;p46"/>
          <p:cNvSpPr txBox="1"/>
          <p:nvPr/>
        </p:nvSpPr>
        <p:spPr>
          <a:xfrm>
            <a:off x="4002833" y="2116950"/>
            <a:ext cx="433874" cy="276999"/>
          </a:xfrm>
          <a:prstGeom prst="rect">
            <a:avLst/>
          </a:prstGeom>
          <a:solidFill>
            <a:schemeClr val="accent1"/>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dk1"/>
                </a:solidFill>
                <a:latin typeface="Trebuchet MS"/>
                <a:ea typeface="Trebuchet MS"/>
                <a:cs typeface="Trebuchet MS"/>
                <a:sym typeface="Trebuchet MS"/>
              </a:rPr>
              <a:t>  =</a:t>
            </a:r>
            <a:endParaRPr sz="110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chemeClr val="accent1"/>
              </a:buClr>
              <a:buSzPts val="2700"/>
              <a:buFont typeface="Trebuchet MS"/>
              <a:buNone/>
            </a:pPr>
            <a:r>
              <a:rPr lang="en-GB"/>
              <a:t>Uses:  Storage</a:t>
            </a:r>
            <a:endParaRPr/>
          </a:p>
        </p:txBody>
      </p:sp>
      <p:pic>
        <p:nvPicPr>
          <p:cNvPr id="366" name="Google Shape;366;p47"/>
          <p:cNvPicPr preferRelativeResize="0"/>
          <p:nvPr/>
        </p:nvPicPr>
        <p:blipFill rotWithShape="1">
          <a:blip r:embed="rId3">
            <a:alphaModFix/>
          </a:blip>
          <a:srcRect/>
          <a:stretch/>
        </p:blipFill>
        <p:spPr>
          <a:xfrm>
            <a:off x="508000" y="3493640"/>
            <a:ext cx="297502" cy="404121"/>
          </a:xfrm>
          <a:prstGeom prst="rect">
            <a:avLst/>
          </a:prstGeom>
          <a:noFill/>
          <a:ln>
            <a:noFill/>
          </a:ln>
        </p:spPr>
      </p:pic>
      <p:pic>
        <p:nvPicPr>
          <p:cNvPr id="367" name="Google Shape;367;p47"/>
          <p:cNvPicPr preferRelativeResize="0"/>
          <p:nvPr/>
        </p:nvPicPr>
        <p:blipFill rotWithShape="1">
          <a:blip r:embed="rId4">
            <a:alphaModFix/>
          </a:blip>
          <a:srcRect/>
          <a:stretch/>
        </p:blipFill>
        <p:spPr>
          <a:xfrm>
            <a:off x="2332774" y="3487875"/>
            <a:ext cx="297502" cy="404121"/>
          </a:xfrm>
          <a:prstGeom prst="rect">
            <a:avLst/>
          </a:prstGeom>
          <a:noFill/>
          <a:ln>
            <a:noFill/>
          </a:ln>
        </p:spPr>
      </p:pic>
      <p:pic>
        <p:nvPicPr>
          <p:cNvPr id="368" name="Google Shape;368;p47"/>
          <p:cNvPicPr preferRelativeResize="0"/>
          <p:nvPr/>
        </p:nvPicPr>
        <p:blipFill rotWithShape="1">
          <a:blip r:embed="rId5">
            <a:alphaModFix/>
          </a:blip>
          <a:srcRect/>
          <a:stretch/>
        </p:blipFill>
        <p:spPr>
          <a:xfrm>
            <a:off x="3019884" y="3487875"/>
            <a:ext cx="278585" cy="404120"/>
          </a:xfrm>
          <a:prstGeom prst="rect">
            <a:avLst/>
          </a:prstGeom>
          <a:noFill/>
          <a:ln>
            <a:noFill/>
          </a:ln>
        </p:spPr>
      </p:pic>
      <p:pic>
        <p:nvPicPr>
          <p:cNvPr id="369" name="Google Shape;369;p47"/>
          <p:cNvPicPr preferRelativeResize="0"/>
          <p:nvPr/>
        </p:nvPicPr>
        <p:blipFill rotWithShape="1">
          <a:blip r:embed="rId6">
            <a:alphaModFix/>
          </a:blip>
          <a:srcRect/>
          <a:stretch/>
        </p:blipFill>
        <p:spPr>
          <a:xfrm>
            <a:off x="1664129" y="3493640"/>
            <a:ext cx="279036" cy="404121"/>
          </a:xfrm>
          <a:prstGeom prst="rect">
            <a:avLst/>
          </a:prstGeom>
          <a:noFill/>
          <a:ln>
            <a:noFill/>
          </a:ln>
        </p:spPr>
      </p:pic>
      <p:pic>
        <p:nvPicPr>
          <p:cNvPr id="370" name="Google Shape;370;p47"/>
          <p:cNvPicPr preferRelativeResize="0"/>
          <p:nvPr/>
        </p:nvPicPr>
        <p:blipFill rotWithShape="1">
          <a:blip r:embed="rId7">
            <a:alphaModFix/>
          </a:blip>
          <a:srcRect/>
          <a:stretch/>
        </p:blipFill>
        <p:spPr>
          <a:xfrm>
            <a:off x="1028918" y="3493640"/>
            <a:ext cx="297502" cy="404121"/>
          </a:xfrm>
          <a:prstGeom prst="rect">
            <a:avLst/>
          </a:prstGeom>
          <a:noFill/>
          <a:ln>
            <a:noFill/>
          </a:ln>
        </p:spPr>
      </p:pic>
      <p:pic>
        <p:nvPicPr>
          <p:cNvPr id="371" name="Google Shape;371;p47"/>
          <p:cNvPicPr preferRelativeResize="0"/>
          <p:nvPr/>
        </p:nvPicPr>
        <p:blipFill rotWithShape="1">
          <a:blip r:embed="rId3">
            <a:alphaModFix/>
          </a:blip>
          <a:srcRect/>
          <a:stretch/>
        </p:blipFill>
        <p:spPr>
          <a:xfrm>
            <a:off x="4135277" y="3481977"/>
            <a:ext cx="297502" cy="404121"/>
          </a:xfrm>
          <a:prstGeom prst="rect">
            <a:avLst/>
          </a:prstGeom>
          <a:noFill/>
          <a:ln>
            <a:noFill/>
          </a:ln>
        </p:spPr>
      </p:pic>
      <p:pic>
        <p:nvPicPr>
          <p:cNvPr id="372" name="Google Shape;372;p47"/>
          <p:cNvPicPr preferRelativeResize="0"/>
          <p:nvPr/>
        </p:nvPicPr>
        <p:blipFill rotWithShape="1">
          <a:blip r:embed="rId4">
            <a:alphaModFix/>
          </a:blip>
          <a:srcRect/>
          <a:stretch/>
        </p:blipFill>
        <p:spPr>
          <a:xfrm>
            <a:off x="5960050" y="3476212"/>
            <a:ext cx="297502" cy="404121"/>
          </a:xfrm>
          <a:prstGeom prst="rect">
            <a:avLst/>
          </a:prstGeom>
          <a:noFill/>
          <a:ln>
            <a:noFill/>
          </a:ln>
        </p:spPr>
      </p:pic>
      <p:pic>
        <p:nvPicPr>
          <p:cNvPr id="373" name="Google Shape;373;p47"/>
          <p:cNvPicPr preferRelativeResize="0"/>
          <p:nvPr/>
        </p:nvPicPr>
        <p:blipFill rotWithShape="1">
          <a:blip r:embed="rId5">
            <a:alphaModFix/>
          </a:blip>
          <a:srcRect/>
          <a:stretch/>
        </p:blipFill>
        <p:spPr>
          <a:xfrm>
            <a:off x="6647160" y="3476212"/>
            <a:ext cx="278585" cy="404120"/>
          </a:xfrm>
          <a:prstGeom prst="rect">
            <a:avLst/>
          </a:prstGeom>
          <a:noFill/>
          <a:ln>
            <a:noFill/>
          </a:ln>
        </p:spPr>
      </p:pic>
      <p:pic>
        <p:nvPicPr>
          <p:cNvPr id="374" name="Google Shape;374;p47"/>
          <p:cNvPicPr preferRelativeResize="0"/>
          <p:nvPr/>
        </p:nvPicPr>
        <p:blipFill rotWithShape="1">
          <a:blip r:embed="rId6">
            <a:alphaModFix/>
          </a:blip>
          <a:srcRect/>
          <a:stretch/>
        </p:blipFill>
        <p:spPr>
          <a:xfrm>
            <a:off x="5291405" y="3481977"/>
            <a:ext cx="279036" cy="404121"/>
          </a:xfrm>
          <a:prstGeom prst="rect">
            <a:avLst/>
          </a:prstGeom>
          <a:noFill/>
          <a:ln>
            <a:noFill/>
          </a:ln>
        </p:spPr>
      </p:pic>
      <p:pic>
        <p:nvPicPr>
          <p:cNvPr id="375" name="Google Shape;375;p47"/>
          <p:cNvPicPr preferRelativeResize="0"/>
          <p:nvPr/>
        </p:nvPicPr>
        <p:blipFill rotWithShape="1">
          <a:blip r:embed="rId7">
            <a:alphaModFix/>
          </a:blip>
          <a:srcRect/>
          <a:stretch/>
        </p:blipFill>
        <p:spPr>
          <a:xfrm>
            <a:off x="4656194" y="3481977"/>
            <a:ext cx="297502" cy="404121"/>
          </a:xfrm>
          <a:prstGeom prst="rect">
            <a:avLst/>
          </a:prstGeom>
          <a:noFill/>
          <a:ln>
            <a:noFill/>
          </a:ln>
        </p:spPr>
      </p:pic>
      <p:pic>
        <p:nvPicPr>
          <p:cNvPr id="376" name="Google Shape;376;p47"/>
          <p:cNvPicPr preferRelativeResize="0"/>
          <p:nvPr/>
        </p:nvPicPr>
        <p:blipFill rotWithShape="1">
          <a:blip r:embed="rId8">
            <a:alphaModFix/>
          </a:blip>
          <a:srcRect/>
          <a:stretch/>
        </p:blipFill>
        <p:spPr>
          <a:xfrm>
            <a:off x="1029070" y="1328834"/>
            <a:ext cx="321677" cy="287756"/>
          </a:xfrm>
          <a:prstGeom prst="rect">
            <a:avLst/>
          </a:prstGeom>
          <a:noFill/>
          <a:ln>
            <a:noFill/>
          </a:ln>
        </p:spPr>
      </p:pic>
      <p:pic>
        <p:nvPicPr>
          <p:cNvPr id="377" name="Google Shape;377;p47"/>
          <p:cNvPicPr preferRelativeResize="0"/>
          <p:nvPr/>
        </p:nvPicPr>
        <p:blipFill rotWithShape="1">
          <a:blip r:embed="rId9">
            <a:alphaModFix/>
          </a:blip>
          <a:srcRect/>
          <a:stretch/>
        </p:blipFill>
        <p:spPr>
          <a:xfrm>
            <a:off x="1497710" y="1342145"/>
            <a:ext cx="300790" cy="269072"/>
          </a:xfrm>
          <a:prstGeom prst="rect">
            <a:avLst/>
          </a:prstGeom>
          <a:noFill/>
          <a:ln>
            <a:noFill/>
          </a:ln>
        </p:spPr>
      </p:pic>
      <p:pic>
        <p:nvPicPr>
          <p:cNvPr id="378" name="Google Shape;378;p47"/>
          <p:cNvPicPr preferRelativeResize="0"/>
          <p:nvPr/>
        </p:nvPicPr>
        <p:blipFill rotWithShape="1">
          <a:blip r:embed="rId10">
            <a:alphaModFix/>
          </a:blip>
          <a:srcRect/>
          <a:stretch/>
        </p:blipFill>
        <p:spPr>
          <a:xfrm>
            <a:off x="1959508" y="1341058"/>
            <a:ext cx="272692" cy="263306"/>
          </a:xfrm>
          <a:prstGeom prst="rect">
            <a:avLst/>
          </a:prstGeom>
          <a:noFill/>
          <a:ln>
            <a:noFill/>
          </a:ln>
        </p:spPr>
      </p:pic>
      <p:pic>
        <p:nvPicPr>
          <p:cNvPr id="379" name="Google Shape;379;p47"/>
          <p:cNvPicPr preferRelativeResize="0"/>
          <p:nvPr/>
        </p:nvPicPr>
        <p:blipFill rotWithShape="1">
          <a:blip r:embed="rId11">
            <a:alphaModFix/>
          </a:blip>
          <a:srcRect/>
          <a:stretch/>
        </p:blipFill>
        <p:spPr>
          <a:xfrm>
            <a:off x="2428328" y="1328002"/>
            <a:ext cx="265694" cy="256549"/>
          </a:xfrm>
          <a:prstGeom prst="rect">
            <a:avLst/>
          </a:prstGeom>
          <a:noFill/>
          <a:ln>
            <a:noFill/>
          </a:ln>
        </p:spPr>
      </p:pic>
      <p:pic>
        <p:nvPicPr>
          <p:cNvPr id="380" name="Google Shape;380;p47"/>
          <p:cNvPicPr preferRelativeResize="0"/>
          <p:nvPr/>
        </p:nvPicPr>
        <p:blipFill rotWithShape="1">
          <a:blip r:embed="rId8">
            <a:alphaModFix/>
          </a:blip>
          <a:srcRect/>
          <a:stretch/>
        </p:blipFill>
        <p:spPr>
          <a:xfrm>
            <a:off x="4474397" y="1352159"/>
            <a:ext cx="321677" cy="287756"/>
          </a:xfrm>
          <a:prstGeom prst="rect">
            <a:avLst/>
          </a:prstGeom>
          <a:noFill/>
          <a:ln>
            <a:noFill/>
          </a:ln>
        </p:spPr>
      </p:pic>
      <p:pic>
        <p:nvPicPr>
          <p:cNvPr id="381" name="Google Shape;381;p47"/>
          <p:cNvPicPr preferRelativeResize="0"/>
          <p:nvPr/>
        </p:nvPicPr>
        <p:blipFill rotWithShape="1">
          <a:blip r:embed="rId9">
            <a:alphaModFix/>
          </a:blip>
          <a:srcRect/>
          <a:stretch/>
        </p:blipFill>
        <p:spPr>
          <a:xfrm>
            <a:off x="4950059" y="1351328"/>
            <a:ext cx="300790" cy="269072"/>
          </a:xfrm>
          <a:prstGeom prst="rect">
            <a:avLst/>
          </a:prstGeom>
          <a:noFill/>
          <a:ln>
            <a:noFill/>
          </a:ln>
        </p:spPr>
      </p:pic>
      <p:pic>
        <p:nvPicPr>
          <p:cNvPr id="382" name="Google Shape;382;p47"/>
          <p:cNvPicPr preferRelativeResize="0"/>
          <p:nvPr/>
        </p:nvPicPr>
        <p:blipFill rotWithShape="1">
          <a:blip r:embed="rId10">
            <a:alphaModFix/>
          </a:blip>
          <a:srcRect/>
          <a:stretch/>
        </p:blipFill>
        <p:spPr>
          <a:xfrm>
            <a:off x="5404835" y="1364384"/>
            <a:ext cx="272692" cy="263306"/>
          </a:xfrm>
          <a:prstGeom prst="rect">
            <a:avLst/>
          </a:prstGeom>
          <a:noFill/>
          <a:ln>
            <a:noFill/>
          </a:ln>
        </p:spPr>
      </p:pic>
      <p:pic>
        <p:nvPicPr>
          <p:cNvPr id="383" name="Google Shape;383;p47"/>
          <p:cNvPicPr preferRelativeResize="0"/>
          <p:nvPr/>
        </p:nvPicPr>
        <p:blipFill rotWithShape="1">
          <a:blip r:embed="rId11">
            <a:alphaModFix/>
          </a:blip>
          <a:srcRect/>
          <a:stretch/>
        </p:blipFill>
        <p:spPr>
          <a:xfrm>
            <a:off x="5873655" y="1351328"/>
            <a:ext cx="265693" cy="256549"/>
          </a:xfrm>
          <a:prstGeom prst="rect">
            <a:avLst/>
          </a:prstGeom>
          <a:noFill/>
          <a:ln>
            <a:noFill/>
          </a:ln>
        </p:spPr>
      </p:pic>
      <p:cxnSp>
        <p:nvCxnSpPr>
          <p:cNvPr id="384" name="Google Shape;384;p47"/>
          <p:cNvCxnSpPr>
            <a:stCxn id="376" idx="2"/>
          </p:cNvCxnSpPr>
          <p:nvPr/>
        </p:nvCxnSpPr>
        <p:spPr>
          <a:xfrm flipH="1">
            <a:off x="656509" y="1616590"/>
            <a:ext cx="533400" cy="1644600"/>
          </a:xfrm>
          <a:prstGeom prst="straightConnector1">
            <a:avLst/>
          </a:prstGeom>
          <a:noFill/>
          <a:ln w="12700" cap="rnd" cmpd="sng">
            <a:solidFill>
              <a:schemeClr val="accent1"/>
            </a:solidFill>
            <a:prstDash val="solid"/>
            <a:round/>
            <a:headEnd type="none" w="sm" len="sm"/>
            <a:tailEnd type="triangle" w="med" len="med"/>
          </a:ln>
        </p:spPr>
      </p:cxnSp>
      <p:cxnSp>
        <p:nvCxnSpPr>
          <p:cNvPr id="385" name="Google Shape;385;p47"/>
          <p:cNvCxnSpPr>
            <a:stCxn id="377" idx="2"/>
          </p:cNvCxnSpPr>
          <p:nvPr/>
        </p:nvCxnSpPr>
        <p:spPr>
          <a:xfrm flipH="1">
            <a:off x="1177706" y="1611218"/>
            <a:ext cx="470400" cy="1650000"/>
          </a:xfrm>
          <a:prstGeom prst="straightConnector1">
            <a:avLst/>
          </a:prstGeom>
          <a:noFill/>
          <a:ln w="12700" cap="rnd" cmpd="sng">
            <a:solidFill>
              <a:schemeClr val="accent1"/>
            </a:solidFill>
            <a:prstDash val="solid"/>
            <a:round/>
            <a:headEnd type="none" w="sm" len="sm"/>
            <a:tailEnd type="triangle" w="med" len="med"/>
          </a:ln>
        </p:spPr>
      </p:cxnSp>
      <p:cxnSp>
        <p:nvCxnSpPr>
          <p:cNvPr id="386" name="Google Shape;386;p47"/>
          <p:cNvCxnSpPr/>
          <p:nvPr/>
        </p:nvCxnSpPr>
        <p:spPr>
          <a:xfrm flipH="1">
            <a:off x="1798501" y="1680392"/>
            <a:ext cx="297353" cy="1510678"/>
          </a:xfrm>
          <a:prstGeom prst="straightConnector1">
            <a:avLst/>
          </a:prstGeom>
          <a:noFill/>
          <a:ln w="12700" cap="rnd" cmpd="sng">
            <a:solidFill>
              <a:schemeClr val="accent1"/>
            </a:solidFill>
            <a:prstDash val="solid"/>
            <a:round/>
            <a:headEnd type="none" w="sm" len="sm"/>
            <a:tailEnd type="triangle" w="med" len="med"/>
          </a:ln>
        </p:spPr>
      </p:cxnSp>
      <p:cxnSp>
        <p:nvCxnSpPr>
          <p:cNvPr id="387" name="Google Shape;387;p47"/>
          <p:cNvCxnSpPr>
            <a:stCxn id="379" idx="2"/>
          </p:cNvCxnSpPr>
          <p:nvPr/>
        </p:nvCxnSpPr>
        <p:spPr>
          <a:xfrm flipH="1">
            <a:off x="2481675" y="1584550"/>
            <a:ext cx="79500" cy="1606500"/>
          </a:xfrm>
          <a:prstGeom prst="straightConnector1">
            <a:avLst/>
          </a:prstGeom>
          <a:noFill/>
          <a:ln w="12700" cap="rnd" cmpd="sng">
            <a:solidFill>
              <a:schemeClr val="accent1"/>
            </a:solidFill>
            <a:prstDash val="solid"/>
            <a:round/>
            <a:headEnd type="none" w="sm" len="sm"/>
            <a:tailEnd type="triangle" w="med" len="med"/>
          </a:ln>
        </p:spPr>
      </p:cxnSp>
      <p:cxnSp>
        <p:nvCxnSpPr>
          <p:cNvPr id="388" name="Google Shape;388;p47"/>
          <p:cNvCxnSpPr>
            <a:stCxn id="379" idx="2"/>
          </p:cNvCxnSpPr>
          <p:nvPr/>
        </p:nvCxnSpPr>
        <p:spPr>
          <a:xfrm>
            <a:off x="2561175" y="1584550"/>
            <a:ext cx="598200" cy="1676400"/>
          </a:xfrm>
          <a:prstGeom prst="straightConnector1">
            <a:avLst/>
          </a:prstGeom>
          <a:noFill/>
          <a:ln w="12700" cap="rnd" cmpd="sng">
            <a:solidFill>
              <a:schemeClr val="accent1"/>
            </a:solidFill>
            <a:prstDash val="solid"/>
            <a:round/>
            <a:headEnd type="none" w="sm" len="sm"/>
            <a:tailEnd type="triangle" w="med" len="med"/>
          </a:ln>
        </p:spPr>
      </p:cxnSp>
      <p:cxnSp>
        <p:nvCxnSpPr>
          <p:cNvPr id="389" name="Google Shape;389;p47"/>
          <p:cNvCxnSpPr>
            <a:stCxn id="379" idx="2"/>
          </p:cNvCxnSpPr>
          <p:nvPr/>
        </p:nvCxnSpPr>
        <p:spPr>
          <a:xfrm flipH="1">
            <a:off x="1861575" y="1584550"/>
            <a:ext cx="699600" cy="1606500"/>
          </a:xfrm>
          <a:prstGeom prst="straightConnector1">
            <a:avLst/>
          </a:prstGeom>
          <a:noFill/>
          <a:ln w="12700" cap="rnd" cmpd="sng">
            <a:solidFill>
              <a:schemeClr val="accent1"/>
            </a:solidFill>
            <a:prstDash val="solid"/>
            <a:round/>
            <a:headEnd type="none" w="sm" len="sm"/>
            <a:tailEnd type="triangle" w="med" len="med"/>
          </a:ln>
        </p:spPr>
      </p:cxnSp>
      <p:cxnSp>
        <p:nvCxnSpPr>
          <p:cNvPr id="390" name="Google Shape;390;p47"/>
          <p:cNvCxnSpPr>
            <a:stCxn id="379" idx="2"/>
          </p:cNvCxnSpPr>
          <p:nvPr/>
        </p:nvCxnSpPr>
        <p:spPr>
          <a:xfrm flipH="1">
            <a:off x="1252575" y="1584550"/>
            <a:ext cx="1308600" cy="1676400"/>
          </a:xfrm>
          <a:prstGeom prst="straightConnector1">
            <a:avLst/>
          </a:prstGeom>
          <a:noFill/>
          <a:ln w="12700" cap="rnd" cmpd="sng">
            <a:solidFill>
              <a:schemeClr val="accent1"/>
            </a:solidFill>
            <a:prstDash val="solid"/>
            <a:round/>
            <a:headEnd type="none" w="sm" len="sm"/>
            <a:tailEnd type="triangle" w="med" len="med"/>
          </a:ln>
        </p:spPr>
      </p:cxnSp>
      <p:cxnSp>
        <p:nvCxnSpPr>
          <p:cNvPr id="391" name="Google Shape;391;p47"/>
          <p:cNvCxnSpPr>
            <a:stCxn id="379" idx="2"/>
          </p:cNvCxnSpPr>
          <p:nvPr/>
        </p:nvCxnSpPr>
        <p:spPr>
          <a:xfrm flipH="1">
            <a:off x="748875" y="1584550"/>
            <a:ext cx="1812300" cy="1676400"/>
          </a:xfrm>
          <a:prstGeom prst="straightConnector1">
            <a:avLst/>
          </a:prstGeom>
          <a:noFill/>
          <a:ln w="12700" cap="rnd" cmpd="sng">
            <a:solidFill>
              <a:schemeClr val="accent1"/>
            </a:solidFill>
            <a:prstDash val="solid"/>
            <a:round/>
            <a:headEnd type="none" w="sm" len="sm"/>
            <a:tailEnd type="triangle" w="med" len="med"/>
          </a:ln>
        </p:spPr>
      </p:cxnSp>
      <p:cxnSp>
        <p:nvCxnSpPr>
          <p:cNvPr id="392" name="Google Shape;392;p47"/>
          <p:cNvCxnSpPr>
            <a:stCxn id="378" idx="2"/>
          </p:cNvCxnSpPr>
          <p:nvPr/>
        </p:nvCxnSpPr>
        <p:spPr>
          <a:xfrm>
            <a:off x="2095854" y="1604364"/>
            <a:ext cx="332700" cy="1586700"/>
          </a:xfrm>
          <a:prstGeom prst="straightConnector1">
            <a:avLst/>
          </a:prstGeom>
          <a:noFill/>
          <a:ln w="12700" cap="rnd" cmpd="sng">
            <a:solidFill>
              <a:schemeClr val="accent1"/>
            </a:solidFill>
            <a:prstDash val="solid"/>
            <a:round/>
            <a:headEnd type="none" w="sm" len="sm"/>
            <a:tailEnd type="triangle" w="med" len="med"/>
          </a:ln>
        </p:spPr>
      </p:cxnSp>
      <p:cxnSp>
        <p:nvCxnSpPr>
          <p:cNvPr id="393" name="Google Shape;393;p47"/>
          <p:cNvCxnSpPr>
            <a:stCxn id="378" idx="2"/>
          </p:cNvCxnSpPr>
          <p:nvPr/>
        </p:nvCxnSpPr>
        <p:spPr>
          <a:xfrm>
            <a:off x="2095854" y="1604364"/>
            <a:ext cx="997200" cy="1586700"/>
          </a:xfrm>
          <a:prstGeom prst="straightConnector1">
            <a:avLst/>
          </a:prstGeom>
          <a:noFill/>
          <a:ln w="12700" cap="rnd" cmpd="sng">
            <a:solidFill>
              <a:schemeClr val="accent1"/>
            </a:solidFill>
            <a:prstDash val="solid"/>
            <a:round/>
            <a:headEnd type="none" w="sm" len="sm"/>
            <a:tailEnd type="triangle" w="med" len="med"/>
          </a:ln>
        </p:spPr>
      </p:cxnSp>
      <p:cxnSp>
        <p:nvCxnSpPr>
          <p:cNvPr id="394" name="Google Shape;394;p47"/>
          <p:cNvCxnSpPr>
            <a:stCxn id="378" idx="2"/>
          </p:cNvCxnSpPr>
          <p:nvPr/>
        </p:nvCxnSpPr>
        <p:spPr>
          <a:xfrm flipH="1">
            <a:off x="1252554" y="1604364"/>
            <a:ext cx="843300" cy="1586700"/>
          </a:xfrm>
          <a:prstGeom prst="straightConnector1">
            <a:avLst/>
          </a:prstGeom>
          <a:noFill/>
          <a:ln w="12700" cap="rnd" cmpd="sng">
            <a:solidFill>
              <a:schemeClr val="accent1"/>
            </a:solidFill>
            <a:prstDash val="solid"/>
            <a:round/>
            <a:headEnd type="none" w="sm" len="sm"/>
            <a:tailEnd type="triangle" w="med" len="med"/>
          </a:ln>
        </p:spPr>
      </p:cxnSp>
      <p:cxnSp>
        <p:nvCxnSpPr>
          <p:cNvPr id="395" name="Google Shape;395;p47"/>
          <p:cNvCxnSpPr>
            <a:stCxn id="378" idx="2"/>
          </p:cNvCxnSpPr>
          <p:nvPr/>
        </p:nvCxnSpPr>
        <p:spPr>
          <a:xfrm flipH="1">
            <a:off x="748854" y="1604364"/>
            <a:ext cx="1347000" cy="1586700"/>
          </a:xfrm>
          <a:prstGeom prst="straightConnector1">
            <a:avLst/>
          </a:prstGeom>
          <a:noFill/>
          <a:ln w="12700" cap="rnd" cmpd="sng">
            <a:solidFill>
              <a:schemeClr val="accent1"/>
            </a:solidFill>
            <a:prstDash val="solid"/>
            <a:round/>
            <a:headEnd type="none" w="sm" len="sm"/>
            <a:tailEnd type="triangle" w="med" len="med"/>
          </a:ln>
        </p:spPr>
      </p:cxnSp>
      <p:cxnSp>
        <p:nvCxnSpPr>
          <p:cNvPr id="396" name="Google Shape;396;p47"/>
          <p:cNvCxnSpPr>
            <a:stCxn id="377" idx="2"/>
          </p:cNvCxnSpPr>
          <p:nvPr/>
        </p:nvCxnSpPr>
        <p:spPr>
          <a:xfrm flipH="1">
            <a:off x="748706" y="1611218"/>
            <a:ext cx="899400" cy="1509900"/>
          </a:xfrm>
          <a:prstGeom prst="straightConnector1">
            <a:avLst/>
          </a:prstGeom>
          <a:noFill/>
          <a:ln w="12700" cap="rnd" cmpd="sng">
            <a:solidFill>
              <a:schemeClr val="accent1"/>
            </a:solidFill>
            <a:prstDash val="solid"/>
            <a:round/>
            <a:headEnd type="none" w="sm" len="sm"/>
            <a:tailEnd type="triangle" w="med" len="med"/>
          </a:ln>
        </p:spPr>
      </p:cxnSp>
      <p:cxnSp>
        <p:nvCxnSpPr>
          <p:cNvPr id="397" name="Google Shape;397;p47"/>
          <p:cNvCxnSpPr>
            <a:stCxn id="377" idx="2"/>
          </p:cNvCxnSpPr>
          <p:nvPr/>
        </p:nvCxnSpPr>
        <p:spPr>
          <a:xfrm>
            <a:off x="1648106" y="1611218"/>
            <a:ext cx="80400" cy="1545000"/>
          </a:xfrm>
          <a:prstGeom prst="straightConnector1">
            <a:avLst/>
          </a:prstGeom>
          <a:noFill/>
          <a:ln w="12700" cap="rnd" cmpd="sng">
            <a:solidFill>
              <a:schemeClr val="accent1"/>
            </a:solidFill>
            <a:prstDash val="solid"/>
            <a:round/>
            <a:headEnd type="none" w="sm" len="sm"/>
            <a:tailEnd type="triangle" w="med" len="med"/>
          </a:ln>
        </p:spPr>
      </p:cxnSp>
      <p:cxnSp>
        <p:nvCxnSpPr>
          <p:cNvPr id="398" name="Google Shape;398;p47"/>
          <p:cNvCxnSpPr>
            <a:stCxn id="377" idx="2"/>
          </p:cNvCxnSpPr>
          <p:nvPr/>
        </p:nvCxnSpPr>
        <p:spPr>
          <a:xfrm>
            <a:off x="1648106" y="1611218"/>
            <a:ext cx="684600" cy="1580100"/>
          </a:xfrm>
          <a:prstGeom prst="straightConnector1">
            <a:avLst/>
          </a:prstGeom>
          <a:noFill/>
          <a:ln w="12700" cap="rnd" cmpd="sng">
            <a:solidFill>
              <a:schemeClr val="accent1"/>
            </a:solidFill>
            <a:prstDash val="solid"/>
            <a:round/>
            <a:headEnd type="none" w="sm" len="sm"/>
            <a:tailEnd type="triangle" w="med" len="med"/>
          </a:ln>
        </p:spPr>
      </p:cxnSp>
      <p:cxnSp>
        <p:nvCxnSpPr>
          <p:cNvPr id="399" name="Google Shape;399;p47"/>
          <p:cNvCxnSpPr>
            <a:stCxn id="377" idx="2"/>
          </p:cNvCxnSpPr>
          <p:nvPr/>
        </p:nvCxnSpPr>
        <p:spPr>
          <a:xfrm>
            <a:off x="1648106" y="1611218"/>
            <a:ext cx="1371900" cy="1614900"/>
          </a:xfrm>
          <a:prstGeom prst="straightConnector1">
            <a:avLst/>
          </a:prstGeom>
          <a:noFill/>
          <a:ln w="12700" cap="rnd" cmpd="sng">
            <a:solidFill>
              <a:schemeClr val="accent1"/>
            </a:solidFill>
            <a:prstDash val="solid"/>
            <a:round/>
            <a:headEnd type="none" w="sm" len="sm"/>
            <a:tailEnd type="triangle" w="med" len="med"/>
          </a:ln>
        </p:spPr>
      </p:cxnSp>
      <p:cxnSp>
        <p:nvCxnSpPr>
          <p:cNvPr id="400" name="Google Shape;400;p47"/>
          <p:cNvCxnSpPr>
            <a:stCxn id="376" idx="2"/>
          </p:cNvCxnSpPr>
          <p:nvPr/>
        </p:nvCxnSpPr>
        <p:spPr>
          <a:xfrm flipH="1">
            <a:off x="1126609" y="1616590"/>
            <a:ext cx="63300" cy="1609500"/>
          </a:xfrm>
          <a:prstGeom prst="straightConnector1">
            <a:avLst/>
          </a:prstGeom>
          <a:noFill/>
          <a:ln w="12700" cap="rnd" cmpd="sng">
            <a:solidFill>
              <a:schemeClr val="accent1"/>
            </a:solidFill>
            <a:prstDash val="solid"/>
            <a:round/>
            <a:headEnd type="none" w="sm" len="sm"/>
            <a:tailEnd type="triangle" w="med" len="med"/>
          </a:ln>
        </p:spPr>
      </p:cxnSp>
      <p:cxnSp>
        <p:nvCxnSpPr>
          <p:cNvPr id="401" name="Google Shape;401;p47"/>
          <p:cNvCxnSpPr>
            <a:stCxn id="376" idx="2"/>
          </p:cNvCxnSpPr>
          <p:nvPr/>
        </p:nvCxnSpPr>
        <p:spPr>
          <a:xfrm>
            <a:off x="1189909" y="1616590"/>
            <a:ext cx="498300" cy="1574700"/>
          </a:xfrm>
          <a:prstGeom prst="straightConnector1">
            <a:avLst/>
          </a:prstGeom>
          <a:noFill/>
          <a:ln w="12700" cap="rnd" cmpd="sng">
            <a:solidFill>
              <a:schemeClr val="accent1"/>
            </a:solidFill>
            <a:prstDash val="solid"/>
            <a:round/>
            <a:headEnd type="none" w="sm" len="sm"/>
            <a:tailEnd type="triangle" w="med" len="med"/>
          </a:ln>
        </p:spPr>
      </p:cxnSp>
      <p:cxnSp>
        <p:nvCxnSpPr>
          <p:cNvPr id="402" name="Google Shape;402;p47"/>
          <p:cNvCxnSpPr>
            <a:stCxn id="376" idx="2"/>
          </p:cNvCxnSpPr>
          <p:nvPr/>
        </p:nvCxnSpPr>
        <p:spPr>
          <a:xfrm>
            <a:off x="1189909" y="1616590"/>
            <a:ext cx="1072200" cy="1574700"/>
          </a:xfrm>
          <a:prstGeom prst="straightConnector1">
            <a:avLst/>
          </a:prstGeom>
          <a:noFill/>
          <a:ln w="12700" cap="rnd" cmpd="sng">
            <a:solidFill>
              <a:schemeClr val="accent1"/>
            </a:solidFill>
            <a:prstDash val="solid"/>
            <a:round/>
            <a:headEnd type="none" w="sm" len="sm"/>
            <a:tailEnd type="triangle" w="med" len="med"/>
          </a:ln>
        </p:spPr>
      </p:cxnSp>
      <p:cxnSp>
        <p:nvCxnSpPr>
          <p:cNvPr id="403" name="Google Shape;403;p47"/>
          <p:cNvCxnSpPr>
            <a:stCxn id="376" idx="2"/>
          </p:cNvCxnSpPr>
          <p:nvPr/>
        </p:nvCxnSpPr>
        <p:spPr>
          <a:xfrm>
            <a:off x="1189909" y="1616590"/>
            <a:ext cx="1770300" cy="1644600"/>
          </a:xfrm>
          <a:prstGeom prst="straightConnector1">
            <a:avLst/>
          </a:prstGeom>
          <a:noFill/>
          <a:ln w="12700" cap="rnd" cmpd="sng">
            <a:solidFill>
              <a:schemeClr val="accent1"/>
            </a:solidFill>
            <a:prstDash val="solid"/>
            <a:round/>
            <a:headEnd type="none" w="sm" len="sm"/>
            <a:tailEnd type="triangle" w="med" len="med"/>
          </a:ln>
        </p:spPr>
      </p:cxnSp>
      <p:sp>
        <p:nvSpPr>
          <p:cNvPr id="404" name="Google Shape;404;p47"/>
          <p:cNvSpPr/>
          <p:nvPr/>
        </p:nvSpPr>
        <p:spPr>
          <a:xfrm>
            <a:off x="4369166" y="2412872"/>
            <a:ext cx="853817" cy="129632"/>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400">
                <a:solidFill>
                  <a:schemeClr val="dk1"/>
                </a:solidFill>
                <a:latin typeface="Trebuchet MS"/>
                <a:ea typeface="Trebuchet MS"/>
                <a:cs typeface="Trebuchet MS"/>
                <a:sym typeface="Trebuchet MS"/>
              </a:rPr>
              <a:t>comedy</a:t>
            </a:r>
            <a:endParaRPr sz="1100"/>
          </a:p>
        </p:txBody>
      </p:sp>
      <p:sp>
        <p:nvSpPr>
          <p:cNvPr id="405" name="Google Shape;405;p47"/>
          <p:cNvSpPr/>
          <p:nvPr/>
        </p:nvSpPr>
        <p:spPr>
          <a:xfrm>
            <a:off x="5752322" y="2397716"/>
            <a:ext cx="853816" cy="144788"/>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400">
                <a:solidFill>
                  <a:schemeClr val="dk1"/>
                </a:solidFill>
                <a:latin typeface="Trebuchet MS"/>
                <a:ea typeface="Trebuchet MS"/>
                <a:cs typeface="Trebuchet MS"/>
                <a:sym typeface="Trebuchet MS"/>
              </a:rPr>
              <a:t>action</a:t>
            </a:r>
            <a:endParaRPr sz="1100"/>
          </a:p>
        </p:txBody>
      </p:sp>
      <p:cxnSp>
        <p:nvCxnSpPr>
          <p:cNvPr id="406" name="Google Shape;406;p47"/>
          <p:cNvCxnSpPr>
            <a:endCxn id="404" idx="0"/>
          </p:cNvCxnSpPr>
          <p:nvPr/>
        </p:nvCxnSpPr>
        <p:spPr>
          <a:xfrm>
            <a:off x="4635275" y="1618172"/>
            <a:ext cx="160800" cy="794700"/>
          </a:xfrm>
          <a:prstGeom prst="straightConnector1">
            <a:avLst/>
          </a:prstGeom>
          <a:noFill/>
          <a:ln w="12700" cap="rnd" cmpd="sng">
            <a:solidFill>
              <a:schemeClr val="accent1"/>
            </a:solidFill>
            <a:prstDash val="solid"/>
            <a:round/>
            <a:headEnd type="none" w="sm" len="sm"/>
            <a:tailEnd type="triangle" w="med" len="med"/>
          </a:ln>
        </p:spPr>
      </p:cxnSp>
      <p:cxnSp>
        <p:nvCxnSpPr>
          <p:cNvPr id="407" name="Google Shape;407;p47"/>
          <p:cNvCxnSpPr>
            <a:endCxn id="404" idx="0"/>
          </p:cNvCxnSpPr>
          <p:nvPr/>
        </p:nvCxnSpPr>
        <p:spPr>
          <a:xfrm flipH="1">
            <a:off x="4796075" y="1620272"/>
            <a:ext cx="282600" cy="792600"/>
          </a:xfrm>
          <a:prstGeom prst="straightConnector1">
            <a:avLst/>
          </a:prstGeom>
          <a:noFill/>
          <a:ln w="12700" cap="rnd" cmpd="sng">
            <a:solidFill>
              <a:schemeClr val="accent1"/>
            </a:solidFill>
            <a:prstDash val="solid"/>
            <a:round/>
            <a:headEnd type="none" w="sm" len="sm"/>
            <a:tailEnd type="triangle" w="med" len="med"/>
          </a:ln>
        </p:spPr>
      </p:cxnSp>
      <p:cxnSp>
        <p:nvCxnSpPr>
          <p:cNvPr id="408" name="Google Shape;408;p47"/>
          <p:cNvCxnSpPr>
            <a:stCxn id="382" idx="2"/>
            <a:endCxn id="405" idx="0"/>
          </p:cNvCxnSpPr>
          <p:nvPr/>
        </p:nvCxnSpPr>
        <p:spPr>
          <a:xfrm>
            <a:off x="5541180" y="1627690"/>
            <a:ext cx="638100" cy="770100"/>
          </a:xfrm>
          <a:prstGeom prst="straightConnector1">
            <a:avLst/>
          </a:prstGeom>
          <a:noFill/>
          <a:ln w="12700" cap="rnd" cmpd="sng">
            <a:solidFill>
              <a:schemeClr val="accent1"/>
            </a:solidFill>
            <a:prstDash val="solid"/>
            <a:round/>
            <a:headEnd type="none" w="sm" len="sm"/>
            <a:tailEnd type="triangle" w="med" len="med"/>
          </a:ln>
        </p:spPr>
      </p:cxnSp>
      <p:cxnSp>
        <p:nvCxnSpPr>
          <p:cNvPr id="409" name="Google Shape;409;p47"/>
          <p:cNvCxnSpPr>
            <a:stCxn id="383" idx="2"/>
            <a:endCxn id="405" idx="0"/>
          </p:cNvCxnSpPr>
          <p:nvPr/>
        </p:nvCxnSpPr>
        <p:spPr>
          <a:xfrm>
            <a:off x="6006502" y="1607876"/>
            <a:ext cx="172800" cy="789900"/>
          </a:xfrm>
          <a:prstGeom prst="straightConnector1">
            <a:avLst/>
          </a:prstGeom>
          <a:noFill/>
          <a:ln w="12700" cap="rnd" cmpd="sng">
            <a:solidFill>
              <a:schemeClr val="accent1"/>
            </a:solidFill>
            <a:prstDash val="solid"/>
            <a:round/>
            <a:headEnd type="none" w="sm" len="sm"/>
            <a:tailEnd type="triangle" w="med" len="med"/>
          </a:ln>
        </p:spPr>
      </p:cxnSp>
      <p:cxnSp>
        <p:nvCxnSpPr>
          <p:cNvPr id="410" name="Google Shape;410;p47"/>
          <p:cNvCxnSpPr>
            <a:stCxn id="383" idx="2"/>
            <a:endCxn id="404" idx="0"/>
          </p:cNvCxnSpPr>
          <p:nvPr/>
        </p:nvCxnSpPr>
        <p:spPr>
          <a:xfrm flipH="1">
            <a:off x="4796002" y="1607876"/>
            <a:ext cx="1210500" cy="804900"/>
          </a:xfrm>
          <a:prstGeom prst="straightConnector1">
            <a:avLst/>
          </a:prstGeom>
          <a:noFill/>
          <a:ln w="12700" cap="rnd" cmpd="sng">
            <a:solidFill>
              <a:schemeClr val="accent1"/>
            </a:solidFill>
            <a:prstDash val="solid"/>
            <a:round/>
            <a:headEnd type="none" w="sm" len="sm"/>
            <a:tailEnd type="triangle" w="med" len="med"/>
          </a:ln>
        </p:spPr>
      </p:cxnSp>
      <p:cxnSp>
        <p:nvCxnSpPr>
          <p:cNvPr id="411" name="Google Shape;411;p47"/>
          <p:cNvCxnSpPr>
            <a:stCxn id="404" idx="2"/>
            <a:endCxn id="371" idx="0"/>
          </p:cNvCxnSpPr>
          <p:nvPr/>
        </p:nvCxnSpPr>
        <p:spPr>
          <a:xfrm flipH="1">
            <a:off x="4283975" y="2542504"/>
            <a:ext cx="512100" cy="939600"/>
          </a:xfrm>
          <a:prstGeom prst="straightConnector1">
            <a:avLst/>
          </a:prstGeom>
          <a:noFill/>
          <a:ln w="12700" cap="rnd" cmpd="sng">
            <a:solidFill>
              <a:schemeClr val="accent1"/>
            </a:solidFill>
            <a:prstDash val="solid"/>
            <a:round/>
            <a:headEnd type="none" w="sm" len="sm"/>
            <a:tailEnd type="triangle" w="med" len="med"/>
          </a:ln>
        </p:spPr>
      </p:cxnSp>
      <p:cxnSp>
        <p:nvCxnSpPr>
          <p:cNvPr id="412" name="Google Shape;412;p47"/>
          <p:cNvCxnSpPr>
            <a:stCxn id="404" idx="2"/>
            <a:endCxn id="375" idx="0"/>
          </p:cNvCxnSpPr>
          <p:nvPr/>
        </p:nvCxnSpPr>
        <p:spPr>
          <a:xfrm>
            <a:off x="4796075" y="2542504"/>
            <a:ext cx="9000" cy="939600"/>
          </a:xfrm>
          <a:prstGeom prst="straightConnector1">
            <a:avLst/>
          </a:prstGeom>
          <a:noFill/>
          <a:ln w="12700" cap="rnd" cmpd="sng">
            <a:solidFill>
              <a:schemeClr val="accent1"/>
            </a:solidFill>
            <a:prstDash val="solid"/>
            <a:round/>
            <a:headEnd type="none" w="sm" len="sm"/>
            <a:tailEnd type="triangle" w="med" len="med"/>
          </a:ln>
        </p:spPr>
      </p:cxnSp>
      <p:cxnSp>
        <p:nvCxnSpPr>
          <p:cNvPr id="413" name="Google Shape;413;p47"/>
          <p:cNvCxnSpPr>
            <a:stCxn id="404" idx="2"/>
            <a:endCxn id="374" idx="0"/>
          </p:cNvCxnSpPr>
          <p:nvPr/>
        </p:nvCxnSpPr>
        <p:spPr>
          <a:xfrm>
            <a:off x="4796075" y="2542504"/>
            <a:ext cx="634800" cy="939600"/>
          </a:xfrm>
          <a:prstGeom prst="straightConnector1">
            <a:avLst/>
          </a:prstGeom>
          <a:noFill/>
          <a:ln w="12700" cap="rnd" cmpd="sng">
            <a:solidFill>
              <a:schemeClr val="accent1"/>
            </a:solidFill>
            <a:prstDash val="solid"/>
            <a:round/>
            <a:headEnd type="none" w="sm" len="sm"/>
            <a:tailEnd type="triangle" w="med" len="med"/>
          </a:ln>
        </p:spPr>
      </p:cxnSp>
      <p:cxnSp>
        <p:nvCxnSpPr>
          <p:cNvPr id="414" name="Google Shape;414;p47"/>
          <p:cNvCxnSpPr>
            <a:stCxn id="404" idx="2"/>
            <a:endCxn id="372" idx="0"/>
          </p:cNvCxnSpPr>
          <p:nvPr/>
        </p:nvCxnSpPr>
        <p:spPr>
          <a:xfrm>
            <a:off x="4796075" y="2542504"/>
            <a:ext cx="1312800" cy="933600"/>
          </a:xfrm>
          <a:prstGeom prst="straightConnector1">
            <a:avLst/>
          </a:prstGeom>
          <a:noFill/>
          <a:ln w="12700" cap="rnd" cmpd="sng">
            <a:solidFill>
              <a:schemeClr val="accent1"/>
            </a:solidFill>
            <a:prstDash val="solid"/>
            <a:round/>
            <a:headEnd type="none" w="sm" len="sm"/>
            <a:tailEnd type="triangle" w="med" len="med"/>
          </a:ln>
        </p:spPr>
      </p:cxnSp>
      <p:cxnSp>
        <p:nvCxnSpPr>
          <p:cNvPr id="415" name="Google Shape;415;p47"/>
          <p:cNvCxnSpPr>
            <a:stCxn id="404" idx="2"/>
            <a:endCxn id="373" idx="0"/>
          </p:cNvCxnSpPr>
          <p:nvPr/>
        </p:nvCxnSpPr>
        <p:spPr>
          <a:xfrm>
            <a:off x="4796075" y="2542504"/>
            <a:ext cx="1990500" cy="933600"/>
          </a:xfrm>
          <a:prstGeom prst="straightConnector1">
            <a:avLst/>
          </a:prstGeom>
          <a:noFill/>
          <a:ln w="12700" cap="rnd" cmpd="sng">
            <a:solidFill>
              <a:schemeClr val="accent1"/>
            </a:solidFill>
            <a:prstDash val="solid"/>
            <a:round/>
            <a:headEnd type="none" w="sm" len="sm"/>
            <a:tailEnd type="triangle" w="med" len="med"/>
          </a:ln>
        </p:spPr>
      </p:cxnSp>
      <p:cxnSp>
        <p:nvCxnSpPr>
          <p:cNvPr id="416" name="Google Shape;416;p47"/>
          <p:cNvCxnSpPr>
            <a:stCxn id="405" idx="2"/>
            <a:endCxn id="371" idx="0"/>
          </p:cNvCxnSpPr>
          <p:nvPr/>
        </p:nvCxnSpPr>
        <p:spPr>
          <a:xfrm flipH="1">
            <a:off x="4284131" y="2542504"/>
            <a:ext cx="1895100" cy="939600"/>
          </a:xfrm>
          <a:prstGeom prst="straightConnector1">
            <a:avLst/>
          </a:prstGeom>
          <a:noFill/>
          <a:ln w="12700" cap="rnd" cmpd="sng">
            <a:solidFill>
              <a:schemeClr val="accent1"/>
            </a:solidFill>
            <a:prstDash val="solid"/>
            <a:round/>
            <a:headEnd type="none" w="sm" len="sm"/>
            <a:tailEnd type="triangle" w="med" len="med"/>
          </a:ln>
        </p:spPr>
      </p:cxnSp>
      <p:cxnSp>
        <p:nvCxnSpPr>
          <p:cNvPr id="417" name="Google Shape;417;p47"/>
          <p:cNvCxnSpPr>
            <a:stCxn id="405" idx="2"/>
            <a:endCxn id="375" idx="0"/>
          </p:cNvCxnSpPr>
          <p:nvPr/>
        </p:nvCxnSpPr>
        <p:spPr>
          <a:xfrm flipH="1">
            <a:off x="4804931" y="2542504"/>
            <a:ext cx="1374300" cy="939600"/>
          </a:xfrm>
          <a:prstGeom prst="straightConnector1">
            <a:avLst/>
          </a:prstGeom>
          <a:noFill/>
          <a:ln w="12700" cap="rnd" cmpd="sng">
            <a:solidFill>
              <a:schemeClr val="accent1"/>
            </a:solidFill>
            <a:prstDash val="solid"/>
            <a:round/>
            <a:headEnd type="none" w="sm" len="sm"/>
            <a:tailEnd type="triangle" w="med" len="med"/>
          </a:ln>
        </p:spPr>
      </p:cxnSp>
      <p:cxnSp>
        <p:nvCxnSpPr>
          <p:cNvPr id="418" name="Google Shape;418;p47"/>
          <p:cNvCxnSpPr>
            <a:stCxn id="405" idx="2"/>
            <a:endCxn id="374" idx="0"/>
          </p:cNvCxnSpPr>
          <p:nvPr/>
        </p:nvCxnSpPr>
        <p:spPr>
          <a:xfrm flipH="1">
            <a:off x="5431031" y="2542504"/>
            <a:ext cx="748200" cy="939600"/>
          </a:xfrm>
          <a:prstGeom prst="straightConnector1">
            <a:avLst/>
          </a:prstGeom>
          <a:noFill/>
          <a:ln w="12700" cap="rnd" cmpd="sng">
            <a:solidFill>
              <a:schemeClr val="accent1"/>
            </a:solidFill>
            <a:prstDash val="solid"/>
            <a:round/>
            <a:headEnd type="none" w="sm" len="sm"/>
            <a:tailEnd type="triangle" w="med" len="med"/>
          </a:ln>
        </p:spPr>
      </p:cxnSp>
      <p:cxnSp>
        <p:nvCxnSpPr>
          <p:cNvPr id="419" name="Google Shape;419;p47"/>
          <p:cNvCxnSpPr>
            <a:stCxn id="405" idx="2"/>
            <a:endCxn id="372" idx="0"/>
          </p:cNvCxnSpPr>
          <p:nvPr/>
        </p:nvCxnSpPr>
        <p:spPr>
          <a:xfrm flipH="1">
            <a:off x="6108731" y="2542504"/>
            <a:ext cx="70500" cy="933600"/>
          </a:xfrm>
          <a:prstGeom prst="straightConnector1">
            <a:avLst/>
          </a:prstGeom>
          <a:noFill/>
          <a:ln w="12700" cap="rnd" cmpd="sng">
            <a:solidFill>
              <a:schemeClr val="accent1"/>
            </a:solidFill>
            <a:prstDash val="solid"/>
            <a:round/>
            <a:headEnd type="none" w="sm" len="sm"/>
            <a:tailEnd type="triangle" w="med" len="med"/>
          </a:ln>
        </p:spPr>
      </p:cxnSp>
      <p:cxnSp>
        <p:nvCxnSpPr>
          <p:cNvPr id="420" name="Google Shape;420;p47"/>
          <p:cNvCxnSpPr>
            <a:stCxn id="405" idx="2"/>
            <a:endCxn id="373" idx="0"/>
          </p:cNvCxnSpPr>
          <p:nvPr/>
        </p:nvCxnSpPr>
        <p:spPr>
          <a:xfrm>
            <a:off x="6179231" y="2542504"/>
            <a:ext cx="607200" cy="933600"/>
          </a:xfrm>
          <a:prstGeom prst="straightConnector1">
            <a:avLst/>
          </a:prstGeom>
          <a:noFill/>
          <a:ln w="12700" cap="rnd" cmpd="sng">
            <a:solidFill>
              <a:schemeClr val="accent1"/>
            </a:solidFill>
            <a:prstDash val="solid"/>
            <a:round/>
            <a:headEnd type="none" w="sm" len="sm"/>
            <a:tailEnd type="triangle" w="med" len="med"/>
          </a:ln>
        </p:spPr>
      </p:cxnSp>
      <p:sp>
        <p:nvSpPr>
          <p:cNvPr id="421" name="Google Shape;421;p47"/>
          <p:cNvSpPr/>
          <p:nvPr/>
        </p:nvSpPr>
        <p:spPr>
          <a:xfrm>
            <a:off x="4432778" y="986798"/>
            <a:ext cx="1746452" cy="212429"/>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400" dirty="0">
                <a:solidFill>
                  <a:schemeClr val="dk1"/>
                </a:solidFill>
                <a:latin typeface="Trebuchet MS"/>
                <a:ea typeface="Trebuchet MS"/>
                <a:cs typeface="Trebuchet MS"/>
                <a:sym typeface="Trebuchet MS"/>
              </a:rPr>
              <a:t>Less Space</a:t>
            </a:r>
            <a:endParaRPr sz="1100" dirty="0"/>
          </a:p>
        </p:txBody>
      </p:sp>
      <p:sp>
        <p:nvSpPr>
          <p:cNvPr id="422" name="Google Shape;422;p47"/>
          <p:cNvSpPr/>
          <p:nvPr/>
        </p:nvSpPr>
        <p:spPr>
          <a:xfrm>
            <a:off x="1057571" y="1001665"/>
            <a:ext cx="1567350" cy="210041"/>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400">
                <a:solidFill>
                  <a:schemeClr val="dk1"/>
                </a:solidFill>
                <a:latin typeface="Trebuchet MS"/>
                <a:ea typeface="Trebuchet MS"/>
                <a:cs typeface="Trebuchet MS"/>
                <a:sym typeface="Trebuchet MS"/>
              </a:rPr>
              <a:t>More Space</a:t>
            </a:r>
            <a:endParaRPr sz="110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8"/>
          <p:cNvSpPr txBox="1">
            <a:spLocks noGrp="1"/>
          </p:cNvSpPr>
          <p:nvPr>
            <p:ph type="title"/>
          </p:nvPr>
        </p:nvSpPr>
        <p:spPr>
          <a:xfrm>
            <a:off x="508000" y="457199"/>
            <a:ext cx="5409580" cy="509239"/>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chemeClr val="accent1"/>
              </a:buClr>
              <a:buSzPts val="2700"/>
              <a:buFont typeface="Trebuchet MS"/>
              <a:buNone/>
            </a:pPr>
            <a:r>
              <a:rPr lang="en-GB" dirty="0"/>
              <a:t>Let’s take example:</a:t>
            </a:r>
            <a:endParaRPr dirty="0"/>
          </a:p>
        </p:txBody>
      </p:sp>
      <p:sp>
        <p:nvSpPr>
          <p:cNvPr id="428" name="Google Shape;428;p48"/>
          <p:cNvSpPr txBox="1">
            <a:spLocks noGrp="1"/>
          </p:cNvSpPr>
          <p:nvPr>
            <p:ph type="body" idx="1"/>
          </p:nvPr>
        </p:nvSpPr>
        <p:spPr>
          <a:xfrm>
            <a:off x="506809" y="1620737"/>
            <a:ext cx="3139217" cy="432197"/>
          </a:xfrm>
          <a:prstGeom prst="rect">
            <a:avLst/>
          </a:prstGeom>
          <a:noFill/>
          <a:ln>
            <a:noFill/>
          </a:ln>
        </p:spPr>
        <p:txBody>
          <a:bodyPr spcFirstLastPara="1" wrap="square" lIns="68575" tIns="34275" rIns="68575" bIns="34275" anchor="b" anchorCtr="0">
            <a:noAutofit/>
          </a:bodyPr>
          <a:lstStyle/>
          <a:p>
            <a:pPr marL="0" lvl="0" indent="0" algn="l" rtl="0">
              <a:spcBef>
                <a:spcPts val="0"/>
              </a:spcBef>
              <a:spcAft>
                <a:spcPts val="0"/>
              </a:spcAft>
              <a:buSzPts val="1400"/>
              <a:buNone/>
            </a:pPr>
            <a:r>
              <a:rPr lang="en-GB">
                <a:solidFill>
                  <a:schemeClr val="lt1"/>
                </a:solidFill>
              </a:rPr>
              <a:t>Without Factorization</a:t>
            </a:r>
            <a:endParaRPr/>
          </a:p>
          <a:p>
            <a:pPr marL="0" lvl="0" indent="0" algn="l" rtl="0">
              <a:spcBef>
                <a:spcPts val="800"/>
              </a:spcBef>
              <a:spcAft>
                <a:spcPts val="0"/>
              </a:spcAft>
              <a:buSzPts val="1400"/>
              <a:buNone/>
            </a:pPr>
            <a:r>
              <a:rPr lang="en-GB">
                <a:solidFill>
                  <a:schemeClr val="lt1"/>
                </a:solidFill>
              </a:rPr>
              <a:t>720  CSE students</a:t>
            </a:r>
            <a:endParaRPr/>
          </a:p>
        </p:txBody>
      </p:sp>
      <p:sp>
        <p:nvSpPr>
          <p:cNvPr id="429" name="Google Shape;429;p48"/>
          <p:cNvSpPr txBox="1">
            <a:spLocks noGrp="1"/>
          </p:cNvSpPr>
          <p:nvPr>
            <p:ph type="body" idx="2"/>
          </p:nvPr>
        </p:nvSpPr>
        <p:spPr>
          <a:xfrm>
            <a:off x="506809" y="2402833"/>
            <a:ext cx="3139217" cy="2478088"/>
          </a:xfrm>
          <a:prstGeom prst="rect">
            <a:avLst/>
          </a:prstGeom>
          <a:noFill/>
          <a:ln>
            <a:noFill/>
          </a:ln>
        </p:spPr>
        <p:txBody>
          <a:bodyPr spcFirstLastPara="1" wrap="square" lIns="68575" tIns="34275" rIns="68575" bIns="34275" anchor="t" anchorCtr="0">
            <a:normAutofit/>
          </a:bodyPr>
          <a:lstStyle/>
          <a:p>
            <a:pPr marL="254000" lvl="0" indent="-260350" algn="l" rtl="0">
              <a:spcBef>
                <a:spcPts val="0"/>
              </a:spcBef>
              <a:spcAft>
                <a:spcPts val="0"/>
              </a:spcAft>
              <a:buSzPts val="1100"/>
              <a:buChar char="►"/>
            </a:pPr>
            <a:r>
              <a:rPr lang="en-GB" dirty="0">
                <a:solidFill>
                  <a:srgbClr val="FF0000"/>
                </a:solidFill>
              </a:rPr>
              <a:t>720 X 720 =5,18,400</a:t>
            </a:r>
            <a:endParaRPr dirty="0"/>
          </a:p>
        </p:txBody>
      </p:sp>
      <p:sp>
        <p:nvSpPr>
          <p:cNvPr id="430" name="Google Shape;430;p48"/>
          <p:cNvSpPr txBox="1">
            <a:spLocks noGrp="1"/>
          </p:cNvSpPr>
          <p:nvPr>
            <p:ph type="body" idx="3"/>
          </p:nvPr>
        </p:nvSpPr>
        <p:spPr>
          <a:xfrm>
            <a:off x="3816287" y="1914657"/>
            <a:ext cx="3139213" cy="432197"/>
          </a:xfrm>
          <a:prstGeom prst="rect">
            <a:avLst/>
          </a:prstGeom>
          <a:noFill/>
          <a:ln>
            <a:noFill/>
          </a:ln>
        </p:spPr>
        <p:txBody>
          <a:bodyPr spcFirstLastPara="1" wrap="square" lIns="68575" tIns="34275" rIns="68575" bIns="34275" anchor="b" anchorCtr="0">
            <a:noAutofit/>
          </a:bodyPr>
          <a:lstStyle/>
          <a:p>
            <a:pPr marL="0" lvl="0" indent="0" algn="l" rtl="0">
              <a:spcBef>
                <a:spcPts val="0"/>
              </a:spcBef>
              <a:spcAft>
                <a:spcPts val="0"/>
              </a:spcAft>
              <a:buSzPts val="1400"/>
              <a:buNone/>
            </a:pPr>
            <a:r>
              <a:rPr lang="en-GB">
                <a:solidFill>
                  <a:schemeClr val="lt1"/>
                </a:solidFill>
              </a:rPr>
              <a:t>With Factorization</a:t>
            </a:r>
            <a:endParaRPr/>
          </a:p>
          <a:p>
            <a:pPr marL="0" lvl="0" indent="0" algn="l" rtl="0">
              <a:spcBef>
                <a:spcPts val="800"/>
              </a:spcBef>
              <a:spcAft>
                <a:spcPts val="0"/>
              </a:spcAft>
              <a:buSzPts val="1400"/>
              <a:buNone/>
            </a:pPr>
            <a:r>
              <a:rPr lang="en-GB">
                <a:solidFill>
                  <a:schemeClr val="lt1"/>
                </a:solidFill>
              </a:rPr>
              <a:t>720 CSE students with 100 features</a:t>
            </a:r>
            <a:endParaRPr/>
          </a:p>
        </p:txBody>
      </p:sp>
      <p:sp>
        <p:nvSpPr>
          <p:cNvPr id="431" name="Google Shape;431;p48"/>
          <p:cNvSpPr txBox="1">
            <a:spLocks noGrp="1"/>
          </p:cNvSpPr>
          <p:nvPr>
            <p:ph type="body" idx="4"/>
          </p:nvPr>
        </p:nvSpPr>
        <p:spPr>
          <a:xfrm>
            <a:off x="3816288" y="2388835"/>
            <a:ext cx="3139213" cy="2478088"/>
          </a:xfrm>
          <a:prstGeom prst="rect">
            <a:avLst/>
          </a:prstGeom>
          <a:noFill/>
          <a:ln>
            <a:noFill/>
          </a:ln>
        </p:spPr>
        <p:txBody>
          <a:bodyPr spcFirstLastPara="1" wrap="square" lIns="68575" tIns="34275" rIns="68575" bIns="34275" anchor="t" anchorCtr="0">
            <a:normAutofit/>
          </a:bodyPr>
          <a:lstStyle/>
          <a:p>
            <a:pPr marL="254000" lvl="0" indent="-260350" algn="l" rtl="0">
              <a:spcBef>
                <a:spcPts val="0"/>
              </a:spcBef>
              <a:spcAft>
                <a:spcPts val="0"/>
              </a:spcAft>
              <a:buSzPts val="1100"/>
              <a:buChar char="►"/>
            </a:pPr>
            <a:r>
              <a:rPr lang="en-GB" dirty="0">
                <a:solidFill>
                  <a:schemeClr val="accent5"/>
                </a:solidFill>
              </a:rPr>
              <a:t>720 X 100 =72000</a:t>
            </a:r>
            <a:endParaRPr dirty="0"/>
          </a:p>
          <a:p>
            <a:pPr marL="254000" lvl="0" indent="-260350" algn="l" rtl="0">
              <a:spcBef>
                <a:spcPts val="800"/>
              </a:spcBef>
              <a:spcAft>
                <a:spcPts val="0"/>
              </a:spcAft>
              <a:buSzPts val="1100"/>
              <a:buChar char="►"/>
            </a:pPr>
            <a:r>
              <a:rPr lang="en-GB" dirty="0">
                <a:solidFill>
                  <a:schemeClr val="accent5"/>
                </a:solidFill>
              </a:rPr>
              <a:t>(with 100 features)</a:t>
            </a:r>
            <a:endParaRPr dirty="0"/>
          </a:p>
          <a:p>
            <a:pPr marL="254000" lvl="0" indent="-260350" algn="l" rtl="0">
              <a:spcBef>
                <a:spcPts val="800"/>
              </a:spcBef>
              <a:spcAft>
                <a:spcPts val="0"/>
              </a:spcAft>
              <a:buSzPts val="1100"/>
              <a:buChar char="►"/>
            </a:pPr>
            <a:r>
              <a:rPr lang="en-GB" dirty="0">
                <a:solidFill>
                  <a:schemeClr val="accent5"/>
                </a:solidFill>
              </a:rPr>
              <a:t>100X100=10,000</a:t>
            </a:r>
            <a:endParaRPr dirty="0"/>
          </a:p>
          <a:p>
            <a:pPr marL="254000" lvl="0" indent="-260350" algn="l" rtl="0">
              <a:spcBef>
                <a:spcPts val="800"/>
              </a:spcBef>
              <a:spcAft>
                <a:spcPts val="0"/>
              </a:spcAft>
              <a:buSzPts val="1100"/>
              <a:buChar char="►"/>
            </a:pPr>
            <a:r>
              <a:rPr lang="en-GB" dirty="0">
                <a:solidFill>
                  <a:schemeClr val="accent5"/>
                </a:solidFill>
              </a:rPr>
              <a:t>72,000 +10,000=82,000</a:t>
            </a:r>
            <a:endParaRPr dirty="0"/>
          </a:p>
        </p:txBody>
      </p:sp>
      <p:pic>
        <p:nvPicPr>
          <p:cNvPr id="432" name="Google Shape;432;p48" descr="Flower Gummy Monsters"/>
          <p:cNvPicPr preferRelativeResize="0"/>
          <p:nvPr/>
        </p:nvPicPr>
        <p:blipFill rotWithShape="1">
          <a:blip r:embed="rId3">
            <a:alphaModFix/>
          </a:blip>
          <a:srcRect/>
          <a:stretch/>
        </p:blipFill>
        <p:spPr>
          <a:xfrm>
            <a:off x="6051597" y="2868780"/>
            <a:ext cx="903904" cy="903904"/>
          </a:xfrm>
          <a:prstGeom prst="rect">
            <a:avLst/>
          </a:prstGeom>
          <a:noFill/>
          <a:ln>
            <a:noFill/>
          </a:ln>
        </p:spPr>
      </p:pic>
      <p:pic>
        <p:nvPicPr>
          <p:cNvPr id="433" name="Google Shape;433;p48" descr="Bomb Gummy Monsters"/>
          <p:cNvPicPr preferRelativeResize="0"/>
          <p:nvPr/>
        </p:nvPicPr>
        <p:blipFill rotWithShape="1">
          <a:blip r:embed="rId4">
            <a:alphaModFix/>
          </a:blip>
          <a:srcRect/>
          <a:stretch/>
        </p:blipFill>
        <p:spPr>
          <a:xfrm>
            <a:off x="2338922" y="1936885"/>
            <a:ext cx="931895" cy="93189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chemeClr val="accent1"/>
              </a:buClr>
              <a:buSzPts val="2700"/>
              <a:buFont typeface="Trebuchet MS"/>
              <a:buNone/>
            </a:pPr>
            <a:r>
              <a:rPr lang="en-GB"/>
              <a:t>What is it?</a:t>
            </a:r>
            <a:endParaRPr/>
          </a:p>
        </p:txBody>
      </p:sp>
      <p:sp>
        <p:nvSpPr>
          <p:cNvPr id="206" name="Google Shape;206;p32"/>
          <p:cNvSpPr txBox="1">
            <a:spLocks noGrp="1"/>
          </p:cNvSpPr>
          <p:nvPr>
            <p:ph type="body" idx="1"/>
          </p:nvPr>
        </p:nvSpPr>
        <p:spPr>
          <a:xfrm>
            <a:off x="508000" y="1620442"/>
            <a:ext cx="6447600" cy="2910600"/>
          </a:xfrm>
          <a:prstGeom prst="rect">
            <a:avLst/>
          </a:prstGeom>
          <a:noFill/>
          <a:ln>
            <a:noFill/>
          </a:ln>
        </p:spPr>
        <p:txBody>
          <a:bodyPr spcFirstLastPara="1" wrap="square" lIns="68575" tIns="34275" rIns="68575" bIns="34275" anchor="t" anchorCtr="0">
            <a:normAutofit/>
          </a:bodyPr>
          <a:lstStyle/>
          <a:p>
            <a:pPr marL="254000" lvl="0" indent="-260350" algn="l" rtl="0">
              <a:spcBef>
                <a:spcPts val="0"/>
              </a:spcBef>
              <a:spcAft>
                <a:spcPts val="0"/>
              </a:spcAft>
              <a:buSzPts val="1100"/>
              <a:buChar char="►"/>
            </a:pPr>
            <a:r>
              <a:rPr lang="en-GB" sz="1400" b="1" i="0" u="none" strike="noStrike">
                <a:solidFill>
                  <a:schemeClr val="lt1"/>
                </a:solidFill>
                <a:latin typeface="Lato"/>
                <a:ea typeface="Lato"/>
                <a:cs typeface="Lato"/>
                <a:sym typeface="Lato"/>
              </a:rPr>
              <a:t>Recommendation  systems are a way of suggesting like or similar items and ideas to a users specific way </a:t>
            </a:r>
            <a:r>
              <a:rPr lang="en-GB" sz="1400" b="1" i="0" u="none" strike="noStrike">
                <a:solidFill>
                  <a:schemeClr val="dk1"/>
                </a:solidFill>
                <a:latin typeface="Lato"/>
                <a:ea typeface="Lato"/>
                <a:cs typeface="Lato"/>
                <a:sym typeface="Lato"/>
              </a:rPr>
              <a:t>of thinking.</a:t>
            </a:r>
            <a:endParaRPr/>
          </a:p>
          <a:p>
            <a:pPr marL="254000" lvl="0" indent="-190500" algn="l" rtl="0">
              <a:spcBef>
                <a:spcPts val="800"/>
              </a:spcBef>
              <a:spcAft>
                <a:spcPts val="0"/>
              </a:spcAft>
              <a:buSzPts val="1100"/>
              <a:buNone/>
            </a:pPr>
            <a:endParaRPr>
              <a:solidFill>
                <a:schemeClr val="dk1"/>
              </a:solidFill>
            </a:endParaRPr>
          </a:p>
        </p:txBody>
      </p:sp>
      <p:pic>
        <p:nvPicPr>
          <p:cNvPr id="207" name="Google Shape;207;p32"/>
          <p:cNvPicPr preferRelativeResize="0"/>
          <p:nvPr/>
        </p:nvPicPr>
        <p:blipFill rotWithShape="1">
          <a:blip r:embed="rId3">
            <a:alphaModFix/>
          </a:blip>
          <a:srcRect/>
          <a:stretch/>
        </p:blipFill>
        <p:spPr>
          <a:xfrm>
            <a:off x="589691" y="2528888"/>
            <a:ext cx="5369719" cy="2489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grpSp>
        <p:nvGrpSpPr>
          <p:cNvPr id="438" name="Google Shape;438;p49"/>
          <p:cNvGrpSpPr/>
          <p:nvPr/>
        </p:nvGrpSpPr>
        <p:grpSpPr>
          <a:xfrm>
            <a:off x="562451" y="1644955"/>
            <a:ext cx="5724049" cy="2451302"/>
            <a:chOff x="4053923" y="2055901"/>
            <a:chExt cx="8118295" cy="4020224"/>
          </a:xfrm>
        </p:grpSpPr>
        <p:sp>
          <p:nvSpPr>
            <p:cNvPr id="439" name="Google Shape;439;p49"/>
            <p:cNvSpPr/>
            <p:nvPr/>
          </p:nvSpPr>
          <p:spPr>
            <a:xfrm>
              <a:off x="9267724" y="3249430"/>
              <a:ext cx="342825" cy="276163"/>
            </a:xfrm>
            <a:custGeom>
              <a:avLst/>
              <a:gdLst/>
              <a:ahLst/>
              <a:cxnLst/>
              <a:rect l="l" t="t" r="r" b="b"/>
              <a:pathLst>
                <a:path w="216" h="174" extrusionOk="0">
                  <a:moveTo>
                    <a:pt x="212" y="20"/>
                  </a:moveTo>
                  <a:lnTo>
                    <a:pt x="216" y="26"/>
                  </a:lnTo>
                  <a:lnTo>
                    <a:pt x="207" y="28"/>
                  </a:lnTo>
                  <a:lnTo>
                    <a:pt x="201" y="31"/>
                  </a:lnTo>
                  <a:lnTo>
                    <a:pt x="183" y="33"/>
                  </a:lnTo>
                  <a:lnTo>
                    <a:pt x="168" y="38"/>
                  </a:lnTo>
                  <a:lnTo>
                    <a:pt x="160" y="46"/>
                  </a:lnTo>
                  <a:lnTo>
                    <a:pt x="166" y="54"/>
                  </a:lnTo>
                  <a:lnTo>
                    <a:pt x="170" y="63"/>
                  </a:lnTo>
                  <a:lnTo>
                    <a:pt x="165" y="71"/>
                  </a:lnTo>
                  <a:lnTo>
                    <a:pt x="167" y="79"/>
                  </a:lnTo>
                  <a:lnTo>
                    <a:pt x="164" y="85"/>
                  </a:lnTo>
                  <a:lnTo>
                    <a:pt x="148" y="85"/>
                  </a:lnTo>
                  <a:lnTo>
                    <a:pt x="158" y="97"/>
                  </a:lnTo>
                  <a:lnTo>
                    <a:pt x="148" y="102"/>
                  </a:lnTo>
                  <a:lnTo>
                    <a:pt x="145" y="113"/>
                  </a:lnTo>
                  <a:lnTo>
                    <a:pt x="148" y="125"/>
                  </a:lnTo>
                  <a:lnTo>
                    <a:pt x="142" y="130"/>
                  </a:lnTo>
                  <a:lnTo>
                    <a:pt x="136" y="129"/>
                  </a:lnTo>
                  <a:lnTo>
                    <a:pt x="125" y="131"/>
                  </a:lnTo>
                  <a:lnTo>
                    <a:pt x="124" y="136"/>
                  </a:lnTo>
                  <a:lnTo>
                    <a:pt x="111" y="136"/>
                  </a:lnTo>
                  <a:lnTo>
                    <a:pt x="105" y="147"/>
                  </a:lnTo>
                  <a:lnTo>
                    <a:pt x="107" y="164"/>
                  </a:lnTo>
                  <a:lnTo>
                    <a:pt x="88" y="171"/>
                  </a:lnTo>
                  <a:lnTo>
                    <a:pt x="76" y="170"/>
                  </a:lnTo>
                  <a:lnTo>
                    <a:pt x="73" y="174"/>
                  </a:lnTo>
                  <a:lnTo>
                    <a:pt x="63" y="171"/>
                  </a:lnTo>
                  <a:lnTo>
                    <a:pt x="48" y="174"/>
                  </a:lnTo>
                  <a:lnTo>
                    <a:pt x="19" y="164"/>
                  </a:lnTo>
                  <a:lnTo>
                    <a:pt x="31" y="147"/>
                  </a:lnTo>
                  <a:lnTo>
                    <a:pt x="28" y="136"/>
                  </a:lnTo>
                  <a:lnTo>
                    <a:pt x="15" y="132"/>
                  </a:lnTo>
                  <a:lnTo>
                    <a:pt x="11" y="120"/>
                  </a:lnTo>
                  <a:lnTo>
                    <a:pt x="3" y="104"/>
                  </a:lnTo>
                  <a:lnTo>
                    <a:pt x="8" y="94"/>
                  </a:lnTo>
                  <a:lnTo>
                    <a:pt x="0" y="91"/>
                  </a:lnTo>
                  <a:lnTo>
                    <a:pt x="2" y="78"/>
                  </a:lnTo>
                  <a:lnTo>
                    <a:pt x="4" y="54"/>
                  </a:lnTo>
                  <a:lnTo>
                    <a:pt x="21" y="61"/>
                  </a:lnTo>
                  <a:lnTo>
                    <a:pt x="33" y="59"/>
                  </a:lnTo>
                  <a:lnTo>
                    <a:pt x="34" y="50"/>
                  </a:lnTo>
                  <a:lnTo>
                    <a:pt x="46" y="47"/>
                  </a:lnTo>
                  <a:lnTo>
                    <a:pt x="54" y="41"/>
                  </a:lnTo>
                  <a:lnTo>
                    <a:pt x="53" y="26"/>
                  </a:lnTo>
                  <a:lnTo>
                    <a:pt x="65" y="22"/>
                  </a:lnTo>
                  <a:lnTo>
                    <a:pt x="66" y="16"/>
                  </a:lnTo>
                  <a:lnTo>
                    <a:pt x="75" y="21"/>
                  </a:lnTo>
                  <a:lnTo>
                    <a:pt x="79" y="21"/>
                  </a:lnTo>
                  <a:lnTo>
                    <a:pt x="88" y="21"/>
                  </a:lnTo>
                  <a:lnTo>
                    <a:pt x="101" y="26"/>
                  </a:lnTo>
                  <a:lnTo>
                    <a:pt x="107" y="27"/>
                  </a:lnTo>
                  <a:lnTo>
                    <a:pt x="116" y="21"/>
                  </a:lnTo>
                  <a:lnTo>
                    <a:pt x="123" y="25"/>
                  </a:lnTo>
                  <a:lnTo>
                    <a:pt x="125" y="17"/>
                  </a:lnTo>
                  <a:lnTo>
                    <a:pt x="135" y="17"/>
                  </a:lnTo>
                  <a:lnTo>
                    <a:pt x="136" y="14"/>
                  </a:lnTo>
                  <a:lnTo>
                    <a:pt x="136" y="7"/>
                  </a:lnTo>
                  <a:lnTo>
                    <a:pt x="141" y="0"/>
                  </a:lnTo>
                  <a:lnTo>
                    <a:pt x="151" y="4"/>
                  </a:lnTo>
                  <a:lnTo>
                    <a:pt x="150" y="10"/>
                  </a:lnTo>
                  <a:lnTo>
                    <a:pt x="156" y="11"/>
                  </a:lnTo>
                  <a:lnTo>
                    <a:pt x="159" y="27"/>
                  </a:lnTo>
                  <a:lnTo>
                    <a:pt x="166" y="33"/>
                  </a:lnTo>
                  <a:lnTo>
                    <a:pt x="170" y="29"/>
                  </a:lnTo>
                  <a:lnTo>
                    <a:pt x="177" y="27"/>
                  </a:lnTo>
                  <a:lnTo>
                    <a:pt x="185" y="19"/>
                  </a:lnTo>
                  <a:lnTo>
                    <a:pt x="196" y="20"/>
                  </a:lnTo>
                  <a:lnTo>
                    <a:pt x="212" y="20"/>
                  </a:lnTo>
                  <a:lnTo>
                    <a:pt x="212" y="2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40" name="Google Shape;440;p49"/>
            <p:cNvSpPr/>
            <p:nvPr/>
          </p:nvSpPr>
          <p:spPr>
            <a:xfrm>
              <a:off x="8045616" y="4588976"/>
              <a:ext cx="331715" cy="363455"/>
            </a:xfrm>
            <a:custGeom>
              <a:avLst/>
              <a:gdLst/>
              <a:ahLst/>
              <a:cxnLst/>
              <a:rect l="l" t="t" r="r" b="b"/>
              <a:pathLst>
                <a:path w="209" h="229" extrusionOk="0">
                  <a:moveTo>
                    <a:pt x="207" y="96"/>
                  </a:moveTo>
                  <a:lnTo>
                    <a:pt x="208" y="102"/>
                  </a:lnTo>
                  <a:lnTo>
                    <a:pt x="206" y="111"/>
                  </a:lnTo>
                  <a:lnTo>
                    <a:pt x="209" y="120"/>
                  </a:lnTo>
                  <a:lnTo>
                    <a:pt x="206" y="127"/>
                  </a:lnTo>
                  <a:lnTo>
                    <a:pt x="208" y="134"/>
                  </a:lnTo>
                  <a:lnTo>
                    <a:pt x="173" y="133"/>
                  </a:lnTo>
                  <a:lnTo>
                    <a:pt x="171" y="194"/>
                  </a:lnTo>
                  <a:lnTo>
                    <a:pt x="181" y="209"/>
                  </a:lnTo>
                  <a:lnTo>
                    <a:pt x="192" y="221"/>
                  </a:lnTo>
                  <a:lnTo>
                    <a:pt x="161" y="229"/>
                  </a:lnTo>
                  <a:lnTo>
                    <a:pt x="121" y="226"/>
                  </a:lnTo>
                  <a:lnTo>
                    <a:pt x="110" y="217"/>
                  </a:lnTo>
                  <a:lnTo>
                    <a:pt x="42" y="218"/>
                  </a:lnTo>
                  <a:lnTo>
                    <a:pt x="40" y="220"/>
                  </a:lnTo>
                  <a:lnTo>
                    <a:pt x="31" y="211"/>
                  </a:lnTo>
                  <a:lnTo>
                    <a:pt x="19" y="210"/>
                  </a:lnTo>
                  <a:lnTo>
                    <a:pt x="10" y="214"/>
                  </a:lnTo>
                  <a:lnTo>
                    <a:pt x="2" y="217"/>
                  </a:lnTo>
                  <a:lnTo>
                    <a:pt x="0" y="206"/>
                  </a:lnTo>
                  <a:lnTo>
                    <a:pt x="3" y="188"/>
                  </a:lnTo>
                  <a:lnTo>
                    <a:pt x="9" y="171"/>
                  </a:lnTo>
                  <a:lnTo>
                    <a:pt x="10" y="163"/>
                  </a:lnTo>
                  <a:lnTo>
                    <a:pt x="15" y="146"/>
                  </a:lnTo>
                  <a:lnTo>
                    <a:pt x="19" y="138"/>
                  </a:lnTo>
                  <a:lnTo>
                    <a:pt x="29" y="126"/>
                  </a:lnTo>
                  <a:lnTo>
                    <a:pt x="35" y="117"/>
                  </a:lnTo>
                  <a:lnTo>
                    <a:pt x="37" y="103"/>
                  </a:lnTo>
                  <a:lnTo>
                    <a:pt x="36" y="92"/>
                  </a:lnTo>
                  <a:lnTo>
                    <a:pt x="31" y="86"/>
                  </a:lnTo>
                  <a:lnTo>
                    <a:pt x="27" y="74"/>
                  </a:lnTo>
                  <a:lnTo>
                    <a:pt x="22" y="63"/>
                  </a:lnTo>
                  <a:lnTo>
                    <a:pt x="24" y="58"/>
                  </a:lnTo>
                  <a:lnTo>
                    <a:pt x="28" y="51"/>
                  </a:lnTo>
                  <a:lnTo>
                    <a:pt x="24" y="32"/>
                  </a:lnTo>
                  <a:lnTo>
                    <a:pt x="20" y="20"/>
                  </a:lnTo>
                  <a:lnTo>
                    <a:pt x="12" y="8"/>
                  </a:lnTo>
                  <a:lnTo>
                    <a:pt x="14" y="4"/>
                  </a:lnTo>
                  <a:lnTo>
                    <a:pt x="21" y="1"/>
                  </a:lnTo>
                  <a:lnTo>
                    <a:pt x="25" y="2"/>
                  </a:lnTo>
                  <a:lnTo>
                    <a:pt x="31" y="0"/>
                  </a:lnTo>
                  <a:lnTo>
                    <a:pt x="81" y="0"/>
                  </a:lnTo>
                  <a:lnTo>
                    <a:pt x="85" y="14"/>
                  </a:lnTo>
                  <a:lnTo>
                    <a:pt x="90" y="26"/>
                  </a:lnTo>
                  <a:lnTo>
                    <a:pt x="94" y="31"/>
                  </a:lnTo>
                  <a:lnTo>
                    <a:pt x="99" y="41"/>
                  </a:lnTo>
                  <a:lnTo>
                    <a:pt x="111" y="40"/>
                  </a:lnTo>
                  <a:lnTo>
                    <a:pt x="116" y="37"/>
                  </a:lnTo>
                  <a:lnTo>
                    <a:pt x="125" y="40"/>
                  </a:lnTo>
                  <a:lnTo>
                    <a:pt x="128" y="35"/>
                  </a:lnTo>
                  <a:lnTo>
                    <a:pt x="133" y="24"/>
                  </a:lnTo>
                  <a:lnTo>
                    <a:pt x="143" y="23"/>
                  </a:lnTo>
                  <a:lnTo>
                    <a:pt x="144" y="20"/>
                  </a:lnTo>
                  <a:lnTo>
                    <a:pt x="153" y="20"/>
                  </a:lnTo>
                  <a:lnTo>
                    <a:pt x="151" y="27"/>
                  </a:lnTo>
                  <a:lnTo>
                    <a:pt x="171" y="26"/>
                  </a:lnTo>
                  <a:lnTo>
                    <a:pt x="171" y="39"/>
                  </a:lnTo>
                  <a:lnTo>
                    <a:pt x="175" y="46"/>
                  </a:lnTo>
                  <a:lnTo>
                    <a:pt x="172" y="57"/>
                  </a:lnTo>
                  <a:lnTo>
                    <a:pt x="173" y="69"/>
                  </a:lnTo>
                  <a:lnTo>
                    <a:pt x="179" y="77"/>
                  </a:lnTo>
                  <a:lnTo>
                    <a:pt x="177" y="99"/>
                  </a:lnTo>
                  <a:lnTo>
                    <a:pt x="182" y="97"/>
                  </a:lnTo>
                  <a:lnTo>
                    <a:pt x="188" y="97"/>
                  </a:lnTo>
                  <a:lnTo>
                    <a:pt x="199" y="94"/>
                  </a:lnTo>
                  <a:lnTo>
                    <a:pt x="207" y="9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41" name="Google Shape;441;p49"/>
            <p:cNvSpPr/>
            <p:nvPr/>
          </p:nvSpPr>
          <p:spPr>
            <a:xfrm>
              <a:off x="8056725" y="4544536"/>
              <a:ext cx="28569" cy="41266"/>
            </a:xfrm>
            <a:custGeom>
              <a:avLst/>
              <a:gdLst/>
              <a:ahLst/>
              <a:cxnLst/>
              <a:rect l="l" t="t" r="r" b="b"/>
              <a:pathLst>
                <a:path w="18" h="26" extrusionOk="0">
                  <a:moveTo>
                    <a:pt x="4" y="26"/>
                  </a:moveTo>
                  <a:lnTo>
                    <a:pt x="0" y="12"/>
                  </a:lnTo>
                  <a:lnTo>
                    <a:pt x="7" y="4"/>
                  </a:lnTo>
                  <a:lnTo>
                    <a:pt x="12" y="0"/>
                  </a:lnTo>
                  <a:lnTo>
                    <a:pt x="18" y="7"/>
                  </a:lnTo>
                  <a:lnTo>
                    <a:pt x="12" y="11"/>
                  </a:lnTo>
                  <a:lnTo>
                    <a:pt x="10" y="16"/>
                  </a:lnTo>
                  <a:lnTo>
                    <a:pt x="9" y="24"/>
                  </a:lnTo>
                  <a:lnTo>
                    <a:pt x="4" y="2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42" name="Google Shape;442;p49"/>
            <p:cNvSpPr/>
            <p:nvPr/>
          </p:nvSpPr>
          <p:spPr>
            <a:xfrm>
              <a:off x="8207506" y="3124046"/>
              <a:ext cx="46027" cy="92054"/>
            </a:xfrm>
            <a:custGeom>
              <a:avLst/>
              <a:gdLst/>
              <a:ahLst/>
              <a:cxnLst/>
              <a:rect l="l" t="t" r="r" b="b"/>
              <a:pathLst>
                <a:path w="29" h="58" extrusionOk="0">
                  <a:moveTo>
                    <a:pt x="6" y="0"/>
                  </a:moveTo>
                  <a:lnTo>
                    <a:pt x="8" y="3"/>
                  </a:lnTo>
                  <a:lnTo>
                    <a:pt x="12" y="1"/>
                  </a:lnTo>
                  <a:lnTo>
                    <a:pt x="15" y="6"/>
                  </a:lnTo>
                  <a:lnTo>
                    <a:pt x="19" y="9"/>
                  </a:lnTo>
                  <a:lnTo>
                    <a:pt x="21" y="15"/>
                  </a:lnTo>
                  <a:lnTo>
                    <a:pt x="20" y="22"/>
                  </a:lnTo>
                  <a:lnTo>
                    <a:pt x="23" y="30"/>
                  </a:lnTo>
                  <a:lnTo>
                    <a:pt x="29" y="35"/>
                  </a:lnTo>
                  <a:lnTo>
                    <a:pt x="29" y="40"/>
                  </a:lnTo>
                  <a:lnTo>
                    <a:pt x="24" y="42"/>
                  </a:lnTo>
                  <a:lnTo>
                    <a:pt x="24" y="49"/>
                  </a:lnTo>
                  <a:lnTo>
                    <a:pt x="17" y="58"/>
                  </a:lnTo>
                  <a:lnTo>
                    <a:pt x="15" y="56"/>
                  </a:lnTo>
                  <a:lnTo>
                    <a:pt x="14" y="52"/>
                  </a:lnTo>
                  <a:lnTo>
                    <a:pt x="5" y="46"/>
                  </a:lnTo>
                  <a:lnTo>
                    <a:pt x="3" y="37"/>
                  </a:lnTo>
                  <a:lnTo>
                    <a:pt x="3" y="23"/>
                  </a:lnTo>
                  <a:lnTo>
                    <a:pt x="5" y="18"/>
                  </a:lnTo>
                  <a:lnTo>
                    <a:pt x="2" y="15"/>
                  </a:lnTo>
                  <a:lnTo>
                    <a:pt x="0" y="9"/>
                  </a:lnTo>
                  <a:lnTo>
                    <a:pt x="6" y="0"/>
                  </a:lnTo>
                  <a:lnTo>
                    <a:pt x="6"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43" name="Google Shape;443;p49"/>
            <p:cNvSpPr/>
            <p:nvPr/>
          </p:nvSpPr>
          <p:spPr>
            <a:xfrm>
              <a:off x="9080441" y="3623995"/>
              <a:ext cx="122210" cy="107926"/>
            </a:xfrm>
            <a:custGeom>
              <a:avLst/>
              <a:gdLst/>
              <a:ahLst/>
              <a:cxnLst/>
              <a:rect l="l" t="t" r="r" b="b"/>
              <a:pathLst>
                <a:path w="77" h="68" extrusionOk="0">
                  <a:moveTo>
                    <a:pt x="73" y="7"/>
                  </a:moveTo>
                  <a:lnTo>
                    <a:pt x="77" y="22"/>
                  </a:lnTo>
                  <a:lnTo>
                    <a:pt x="69" y="22"/>
                  </a:lnTo>
                  <a:lnTo>
                    <a:pt x="69" y="34"/>
                  </a:lnTo>
                  <a:lnTo>
                    <a:pt x="72" y="37"/>
                  </a:lnTo>
                  <a:lnTo>
                    <a:pt x="65" y="41"/>
                  </a:lnTo>
                  <a:lnTo>
                    <a:pt x="65" y="48"/>
                  </a:lnTo>
                  <a:lnTo>
                    <a:pt x="61" y="57"/>
                  </a:lnTo>
                  <a:lnTo>
                    <a:pt x="61" y="64"/>
                  </a:lnTo>
                  <a:lnTo>
                    <a:pt x="58" y="68"/>
                  </a:lnTo>
                  <a:lnTo>
                    <a:pt x="9" y="59"/>
                  </a:lnTo>
                  <a:lnTo>
                    <a:pt x="0" y="39"/>
                  </a:lnTo>
                  <a:lnTo>
                    <a:pt x="0" y="35"/>
                  </a:lnTo>
                  <a:lnTo>
                    <a:pt x="2" y="34"/>
                  </a:lnTo>
                  <a:lnTo>
                    <a:pt x="3" y="39"/>
                  </a:lnTo>
                  <a:lnTo>
                    <a:pt x="16" y="36"/>
                  </a:lnTo>
                  <a:lnTo>
                    <a:pt x="29" y="37"/>
                  </a:lnTo>
                  <a:lnTo>
                    <a:pt x="40" y="37"/>
                  </a:lnTo>
                  <a:lnTo>
                    <a:pt x="49" y="24"/>
                  </a:lnTo>
                  <a:lnTo>
                    <a:pt x="60" y="12"/>
                  </a:lnTo>
                  <a:lnTo>
                    <a:pt x="69" y="0"/>
                  </a:lnTo>
                  <a:lnTo>
                    <a:pt x="73" y="7"/>
                  </a:lnTo>
                  <a:lnTo>
                    <a:pt x="73" y="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44" name="Google Shape;444;p49"/>
            <p:cNvSpPr/>
            <p:nvPr/>
          </p:nvSpPr>
          <p:spPr>
            <a:xfrm>
              <a:off x="6182297" y="5992007"/>
              <a:ext cx="106339" cy="74595"/>
            </a:xfrm>
            <a:custGeom>
              <a:avLst/>
              <a:gdLst/>
              <a:ahLst/>
              <a:cxnLst/>
              <a:rect l="l" t="t" r="r" b="b"/>
              <a:pathLst>
                <a:path w="67" h="47" extrusionOk="0">
                  <a:moveTo>
                    <a:pt x="42" y="41"/>
                  </a:moveTo>
                  <a:lnTo>
                    <a:pt x="33" y="40"/>
                  </a:lnTo>
                  <a:lnTo>
                    <a:pt x="18" y="40"/>
                  </a:lnTo>
                  <a:lnTo>
                    <a:pt x="0" y="0"/>
                  </a:lnTo>
                  <a:lnTo>
                    <a:pt x="10" y="8"/>
                  </a:lnTo>
                  <a:lnTo>
                    <a:pt x="22" y="21"/>
                  </a:lnTo>
                  <a:lnTo>
                    <a:pt x="45" y="33"/>
                  </a:lnTo>
                  <a:lnTo>
                    <a:pt x="67" y="37"/>
                  </a:lnTo>
                  <a:lnTo>
                    <a:pt x="64" y="46"/>
                  </a:lnTo>
                  <a:lnTo>
                    <a:pt x="52" y="47"/>
                  </a:lnTo>
                  <a:lnTo>
                    <a:pt x="42" y="41"/>
                  </a:lnTo>
                  <a:close/>
                </a:path>
              </a:pathLst>
            </a:custGeom>
            <a:solidFill>
              <a:srgbClr val="E50914"/>
            </a:solidFill>
            <a:ln w="9525" cap="rnd"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45" name="Google Shape;445;p49"/>
            <p:cNvSpPr/>
            <p:nvPr/>
          </p:nvSpPr>
          <p:spPr>
            <a:xfrm>
              <a:off x="5942636" y="5069879"/>
              <a:ext cx="412660" cy="912604"/>
            </a:xfrm>
            <a:custGeom>
              <a:avLst/>
              <a:gdLst/>
              <a:ahLst/>
              <a:cxnLst/>
              <a:rect l="l" t="t" r="r" b="b"/>
              <a:pathLst>
                <a:path w="260" h="575" extrusionOk="0">
                  <a:moveTo>
                    <a:pt x="102" y="8"/>
                  </a:moveTo>
                  <a:lnTo>
                    <a:pt x="136" y="39"/>
                  </a:lnTo>
                  <a:lnTo>
                    <a:pt x="150" y="42"/>
                  </a:lnTo>
                  <a:lnTo>
                    <a:pt x="171" y="57"/>
                  </a:lnTo>
                  <a:lnTo>
                    <a:pt x="189" y="64"/>
                  </a:lnTo>
                  <a:lnTo>
                    <a:pt x="192" y="72"/>
                  </a:lnTo>
                  <a:lnTo>
                    <a:pt x="179" y="101"/>
                  </a:lnTo>
                  <a:lnTo>
                    <a:pt x="197" y="106"/>
                  </a:lnTo>
                  <a:lnTo>
                    <a:pt x="215" y="109"/>
                  </a:lnTo>
                  <a:lnTo>
                    <a:pt x="228" y="106"/>
                  </a:lnTo>
                  <a:lnTo>
                    <a:pt x="241" y="91"/>
                  </a:lnTo>
                  <a:lnTo>
                    <a:pt x="241" y="74"/>
                  </a:lnTo>
                  <a:lnTo>
                    <a:pt x="249" y="71"/>
                  </a:lnTo>
                  <a:lnTo>
                    <a:pt x="258" y="82"/>
                  </a:lnTo>
                  <a:lnTo>
                    <a:pt x="260" y="97"/>
                  </a:lnTo>
                  <a:lnTo>
                    <a:pt x="247" y="108"/>
                  </a:lnTo>
                  <a:lnTo>
                    <a:pt x="238" y="115"/>
                  </a:lnTo>
                  <a:lnTo>
                    <a:pt x="222" y="134"/>
                  </a:lnTo>
                  <a:lnTo>
                    <a:pt x="204" y="160"/>
                  </a:lnTo>
                  <a:lnTo>
                    <a:pt x="203" y="175"/>
                  </a:lnTo>
                  <a:lnTo>
                    <a:pt x="201" y="194"/>
                  </a:lnTo>
                  <a:lnTo>
                    <a:pt x="205" y="214"/>
                  </a:lnTo>
                  <a:lnTo>
                    <a:pt x="202" y="218"/>
                  </a:lnTo>
                  <a:lnTo>
                    <a:pt x="204" y="230"/>
                  </a:lnTo>
                  <a:lnTo>
                    <a:pt x="204" y="240"/>
                  </a:lnTo>
                  <a:lnTo>
                    <a:pt x="227" y="257"/>
                  </a:lnTo>
                  <a:lnTo>
                    <a:pt x="228" y="269"/>
                  </a:lnTo>
                  <a:lnTo>
                    <a:pt x="240" y="277"/>
                  </a:lnTo>
                  <a:lnTo>
                    <a:pt x="241" y="287"/>
                  </a:lnTo>
                  <a:lnTo>
                    <a:pt x="231" y="311"/>
                  </a:lnTo>
                  <a:lnTo>
                    <a:pt x="210" y="322"/>
                  </a:lnTo>
                  <a:lnTo>
                    <a:pt x="180" y="325"/>
                  </a:lnTo>
                  <a:lnTo>
                    <a:pt x="162" y="323"/>
                  </a:lnTo>
                  <a:lnTo>
                    <a:pt x="168" y="335"/>
                  </a:lnTo>
                  <a:lnTo>
                    <a:pt x="169" y="348"/>
                  </a:lnTo>
                  <a:lnTo>
                    <a:pt x="174" y="358"/>
                  </a:lnTo>
                  <a:lnTo>
                    <a:pt x="167" y="365"/>
                  </a:lnTo>
                  <a:lnTo>
                    <a:pt x="151" y="368"/>
                  </a:lnTo>
                  <a:lnTo>
                    <a:pt x="135" y="360"/>
                  </a:lnTo>
                  <a:lnTo>
                    <a:pt x="130" y="365"/>
                  </a:lnTo>
                  <a:lnTo>
                    <a:pt x="138" y="384"/>
                  </a:lnTo>
                  <a:lnTo>
                    <a:pt x="150" y="390"/>
                  </a:lnTo>
                  <a:lnTo>
                    <a:pt x="156" y="384"/>
                  </a:lnTo>
                  <a:lnTo>
                    <a:pt x="164" y="394"/>
                  </a:lnTo>
                  <a:lnTo>
                    <a:pt x="151" y="399"/>
                  </a:lnTo>
                  <a:lnTo>
                    <a:pt x="143" y="411"/>
                  </a:lnTo>
                  <a:lnTo>
                    <a:pt x="147" y="430"/>
                  </a:lnTo>
                  <a:lnTo>
                    <a:pt x="146" y="440"/>
                  </a:lnTo>
                  <a:lnTo>
                    <a:pt x="132" y="440"/>
                  </a:lnTo>
                  <a:lnTo>
                    <a:pt x="123" y="450"/>
                  </a:lnTo>
                  <a:lnTo>
                    <a:pt x="123" y="464"/>
                  </a:lnTo>
                  <a:lnTo>
                    <a:pt x="142" y="477"/>
                  </a:lnTo>
                  <a:lnTo>
                    <a:pt x="158" y="481"/>
                  </a:lnTo>
                  <a:lnTo>
                    <a:pt x="158" y="498"/>
                  </a:lnTo>
                  <a:lnTo>
                    <a:pt x="145" y="508"/>
                  </a:lnTo>
                  <a:lnTo>
                    <a:pt x="143" y="530"/>
                  </a:lnTo>
                  <a:lnTo>
                    <a:pt x="133" y="537"/>
                  </a:lnTo>
                  <a:lnTo>
                    <a:pt x="130" y="545"/>
                  </a:lnTo>
                  <a:lnTo>
                    <a:pt x="142" y="565"/>
                  </a:lnTo>
                  <a:lnTo>
                    <a:pt x="156" y="575"/>
                  </a:lnTo>
                  <a:lnTo>
                    <a:pt x="150" y="574"/>
                  </a:lnTo>
                  <a:lnTo>
                    <a:pt x="136" y="571"/>
                  </a:lnTo>
                  <a:lnTo>
                    <a:pt x="99" y="569"/>
                  </a:lnTo>
                  <a:lnTo>
                    <a:pt x="89" y="559"/>
                  </a:lnTo>
                  <a:lnTo>
                    <a:pt x="84" y="545"/>
                  </a:lnTo>
                  <a:lnTo>
                    <a:pt x="74" y="546"/>
                  </a:lnTo>
                  <a:lnTo>
                    <a:pt x="67" y="539"/>
                  </a:lnTo>
                  <a:lnTo>
                    <a:pt x="58" y="520"/>
                  </a:lnTo>
                  <a:lnTo>
                    <a:pt x="65" y="511"/>
                  </a:lnTo>
                  <a:lnTo>
                    <a:pt x="66" y="500"/>
                  </a:lnTo>
                  <a:lnTo>
                    <a:pt x="61" y="491"/>
                  </a:lnTo>
                  <a:lnTo>
                    <a:pt x="62" y="474"/>
                  </a:lnTo>
                  <a:lnTo>
                    <a:pt x="59" y="450"/>
                  </a:lnTo>
                  <a:lnTo>
                    <a:pt x="54" y="439"/>
                  </a:lnTo>
                  <a:lnTo>
                    <a:pt x="59" y="436"/>
                  </a:lnTo>
                  <a:lnTo>
                    <a:pt x="55" y="428"/>
                  </a:lnTo>
                  <a:lnTo>
                    <a:pt x="47" y="425"/>
                  </a:lnTo>
                  <a:lnTo>
                    <a:pt x="49" y="417"/>
                  </a:lnTo>
                  <a:lnTo>
                    <a:pt x="40" y="410"/>
                  </a:lnTo>
                  <a:lnTo>
                    <a:pt x="29" y="388"/>
                  </a:lnTo>
                  <a:lnTo>
                    <a:pt x="34" y="384"/>
                  </a:lnTo>
                  <a:lnTo>
                    <a:pt x="24" y="361"/>
                  </a:lnTo>
                  <a:lnTo>
                    <a:pt x="22" y="342"/>
                  </a:lnTo>
                  <a:lnTo>
                    <a:pt x="21" y="325"/>
                  </a:lnTo>
                  <a:lnTo>
                    <a:pt x="29" y="318"/>
                  </a:lnTo>
                  <a:lnTo>
                    <a:pt x="19" y="299"/>
                  </a:lnTo>
                  <a:lnTo>
                    <a:pt x="14" y="282"/>
                  </a:lnTo>
                  <a:lnTo>
                    <a:pt x="23" y="270"/>
                  </a:lnTo>
                  <a:lnTo>
                    <a:pt x="19" y="254"/>
                  </a:lnTo>
                  <a:lnTo>
                    <a:pt x="24" y="236"/>
                  </a:lnTo>
                  <a:lnTo>
                    <a:pt x="19" y="218"/>
                  </a:lnTo>
                  <a:lnTo>
                    <a:pt x="15" y="214"/>
                  </a:lnTo>
                  <a:lnTo>
                    <a:pt x="0" y="182"/>
                  </a:lnTo>
                  <a:lnTo>
                    <a:pt x="7" y="162"/>
                  </a:lnTo>
                  <a:lnTo>
                    <a:pt x="2" y="144"/>
                  </a:lnTo>
                  <a:lnTo>
                    <a:pt x="4" y="126"/>
                  </a:lnTo>
                  <a:lnTo>
                    <a:pt x="12" y="108"/>
                  </a:lnTo>
                  <a:lnTo>
                    <a:pt x="21" y="97"/>
                  </a:lnTo>
                  <a:lnTo>
                    <a:pt x="16" y="89"/>
                  </a:lnTo>
                  <a:lnTo>
                    <a:pt x="18" y="83"/>
                  </a:lnTo>
                  <a:lnTo>
                    <a:pt x="13" y="51"/>
                  </a:lnTo>
                  <a:lnTo>
                    <a:pt x="30" y="42"/>
                  </a:lnTo>
                  <a:lnTo>
                    <a:pt x="33" y="22"/>
                  </a:lnTo>
                  <a:lnTo>
                    <a:pt x="31" y="17"/>
                  </a:lnTo>
                  <a:lnTo>
                    <a:pt x="43" y="0"/>
                  </a:lnTo>
                  <a:lnTo>
                    <a:pt x="65" y="5"/>
                  </a:lnTo>
                  <a:lnTo>
                    <a:pt x="76" y="19"/>
                  </a:lnTo>
                  <a:lnTo>
                    <a:pt x="81" y="3"/>
                  </a:lnTo>
                  <a:lnTo>
                    <a:pt x="99" y="4"/>
                  </a:lnTo>
                  <a:lnTo>
                    <a:pt x="102"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46" name="Google Shape;446;p49"/>
            <p:cNvSpPr/>
            <p:nvPr/>
          </p:nvSpPr>
          <p:spPr>
            <a:xfrm>
              <a:off x="8804276" y="3166899"/>
              <a:ext cx="84119" cy="76182"/>
            </a:xfrm>
            <a:custGeom>
              <a:avLst/>
              <a:gdLst/>
              <a:ahLst/>
              <a:cxnLst/>
              <a:rect l="l" t="t" r="r" b="b"/>
              <a:pathLst>
                <a:path w="53" h="48" extrusionOk="0">
                  <a:moveTo>
                    <a:pt x="53" y="47"/>
                  </a:moveTo>
                  <a:lnTo>
                    <a:pt x="48" y="48"/>
                  </a:lnTo>
                  <a:lnTo>
                    <a:pt x="40" y="36"/>
                  </a:lnTo>
                  <a:lnTo>
                    <a:pt x="39" y="33"/>
                  </a:lnTo>
                  <a:lnTo>
                    <a:pt x="32" y="33"/>
                  </a:lnTo>
                  <a:lnTo>
                    <a:pt x="26" y="28"/>
                  </a:lnTo>
                  <a:lnTo>
                    <a:pt x="23" y="29"/>
                  </a:lnTo>
                  <a:lnTo>
                    <a:pt x="17" y="23"/>
                  </a:lnTo>
                  <a:lnTo>
                    <a:pt x="4" y="19"/>
                  </a:lnTo>
                  <a:lnTo>
                    <a:pt x="3" y="10"/>
                  </a:lnTo>
                  <a:lnTo>
                    <a:pt x="0" y="3"/>
                  </a:lnTo>
                  <a:lnTo>
                    <a:pt x="20" y="0"/>
                  </a:lnTo>
                  <a:lnTo>
                    <a:pt x="25" y="5"/>
                  </a:lnTo>
                  <a:lnTo>
                    <a:pt x="32" y="8"/>
                  </a:lnTo>
                  <a:lnTo>
                    <a:pt x="29" y="13"/>
                  </a:lnTo>
                  <a:lnTo>
                    <a:pt x="39" y="19"/>
                  </a:lnTo>
                  <a:lnTo>
                    <a:pt x="35" y="25"/>
                  </a:lnTo>
                  <a:lnTo>
                    <a:pt x="43" y="31"/>
                  </a:lnTo>
                  <a:lnTo>
                    <a:pt x="51" y="33"/>
                  </a:lnTo>
                  <a:lnTo>
                    <a:pt x="53" y="47"/>
                  </a:lnTo>
                  <a:lnTo>
                    <a:pt x="53" y="4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47" name="Google Shape;447;p49"/>
            <p:cNvSpPr/>
            <p:nvPr/>
          </p:nvSpPr>
          <p:spPr>
            <a:xfrm>
              <a:off x="11258016" y="5639662"/>
              <a:ext cx="107927" cy="87292"/>
            </a:xfrm>
            <a:custGeom>
              <a:avLst/>
              <a:gdLst/>
              <a:ahLst/>
              <a:cxnLst/>
              <a:rect l="l" t="t" r="r" b="b"/>
              <a:pathLst>
                <a:path w="68" h="55" extrusionOk="0">
                  <a:moveTo>
                    <a:pt x="24" y="1"/>
                  </a:moveTo>
                  <a:lnTo>
                    <a:pt x="35" y="8"/>
                  </a:lnTo>
                  <a:lnTo>
                    <a:pt x="45" y="6"/>
                  </a:lnTo>
                  <a:lnTo>
                    <a:pt x="60" y="2"/>
                  </a:lnTo>
                  <a:lnTo>
                    <a:pt x="68" y="3"/>
                  </a:lnTo>
                  <a:lnTo>
                    <a:pt x="54" y="26"/>
                  </a:lnTo>
                  <a:lnTo>
                    <a:pt x="45" y="32"/>
                  </a:lnTo>
                  <a:lnTo>
                    <a:pt x="33" y="47"/>
                  </a:lnTo>
                  <a:lnTo>
                    <a:pt x="31" y="42"/>
                  </a:lnTo>
                  <a:lnTo>
                    <a:pt x="11" y="55"/>
                  </a:lnTo>
                  <a:lnTo>
                    <a:pt x="9" y="54"/>
                  </a:lnTo>
                  <a:lnTo>
                    <a:pt x="0" y="53"/>
                  </a:lnTo>
                  <a:lnTo>
                    <a:pt x="2" y="38"/>
                  </a:lnTo>
                  <a:lnTo>
                    <a:pt x="8" y="25"/>
                  </a:lnTo>
                  <a:lnTo>
                    <a:pt x="9" y="9"/>
                  </a:lnTo>
                  <a:lnTo>
                    <a:pt x="15" y="0"/>
                  </a:lnTo>
                  <a:lnTo>
                    <a:pt x="24"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48" name="Google Shape;448;p49"/>
            <p:cNvSpPr/>
            <p:nvPr/>
          </p:nvSpPr>
          <p:spPr>
            <a:xfrm>
              <a:off x="10639026" y="4733405"/>
              <a:ext cx="1061805" cy="857056"/>
            </a:xfrm>
            <a:custGeom>
              <a:avLst/>
              <a:gdLst/>
              <a:ahLst/>
              <a:cxnLst/>
              <a:rect l="l" t="t" r="r" b="b"/>
              <a:pathLst>
                <a:path w="669" h="540" extrusionOk="0">
                  <a:moveTo>
                    <a:pt x="564" y="59"/>
                  </a:moveTo>
                  <a:lnTo>
                    <a:pt x="567" y="74"/>
                  </a:lnTo>
                  <a:lnTo>
                    <a:pt x="579" y="66"/>
                  </a:lnTo>
                  <a:lnTo>
                    <a:pt x="583" y="75"/>
                  </a:lnTo>
                  <a:lnTo>
                    <a:pt x="590" y="82"/>
                  </a:lnTo>
                  <a:lnTo>
                    <a:pt x="587" y="91"/>
                  </a:lnTo>
                  <a:lnTo>
                    <a:pt x="587" y="107"/>
                  </a:lnTo>
                  <a:lnTo>
                    <a:pt x="588" y="116"/>
                  </a:lnTo>
                  <a:lnTo>
                    <a:pt x="592" y="119"/>
                  </a:lnTo>
                  <a:lnTo>
                    <a:pt x="593" y="135"/>
                  </a:lnTo>
                  <a:lnTo>
                    <a:pt x="590" y="145"/>
                  </a:lnTo>
                  <a:lnTo>
                    <a:pt x="592" y="157"/>
                  </a:lnTo>
                  <a:lnTo>
                    <a:pt x="608" y="168"/>
                  </a:lnTo>
                  <a:lnTo>
                    <a:pt x="617" y="177"/>
                  </a:lnTo>
                  <a:lnTo>
                    <a:pt x="627" y="185"/>
                  </a:lnTo>
                  <a:lnTo>
                    <a:pt x="624" y="189"/>
                  </a:lnTo>
                  <a:lnTo>
                    <a:pt x="630" y="201"/>
                  </a:lnTo>
                  <a:lnTo>
                    <a:pt x="632" y="222"/>
                  </a:lnTo>
                  <a:lnTo>
                    <a:pt x="639" y="218"/>
                  </a:lnTo>
                  <a:lnTo>
                    <a:pt x="644" y="226"/>
                  </a:lnTo>
                  <a:lnTo>
                    <a:pt x="649" y="223"/>
                  </a:lnTo>
                  <a:lnTo>
                    <a:pt x="647" y="243"/>
                  </a:lnTo>
                  <a:lnTo>
                    <a:pt x="655" y="255"/>
                  </a:lnTo>
                  <a:lnTo>
                    <a:pt x="661" y="262"/>
                  </a:lnTo>
                  <a:lnTo>
                    <a:pt x="669" y="277"/>
                  </a:lnTo>
                  <a:lnTo>
                    <a:pt x="669" y="293"/>
                  </a:lnTo>
                  <a:lnTo>
                    <a:pt x="666" y="304"/>
                  </a:lnTo>
                  <a:lnTo>
                    <a:pt x="661" y="315"/>
                  </a:lnTo>
                  <a:lnTo>
                    <a:pt x="663" y="332"/>
                  </a:lnTo>
                  <a:lnTo>
                    <a:pt x="655" y="349"/>
                  </a:lnTo>
                  <a:lnTo>
                    <a:pt x="649" y="357"/>
                  </a:lnTo>
                  <a:lnTo>
                    <a:pt x="638" y="374"/>
                  </a:lnTo>
                  <a:lnTo>
                    <a:pt x="633" y="386"/>
                  </a:lnTo>
                  <a:lnTo>
                    <a:pt x="624" y="399"/>
                  </a:lnTo>
                  <a:lnTo>
                    <a:pt x="609" y="416"/>
                  </a:lnTo>
                  <a:lnTo>
                    <a:pt x="593" y="426"/>
                  </a:lnTo>
                  <a:lnTo>
                    <a:pt x="580" y="440"/>
                  </a:lnTo>
                  <a:lnTo>
                    <a:pt x="570" y="449"/>
                  </a:lnTo>
                  <a:lnTo>
                    <a:pt x="558" y="466"/>
                  </a:lnTo>
                  <a:lnTo>
                    <a:pt x="547" y="475"/>
                  </a:lnTo>
                  <a:lnTo>
                    <a:pt x="535" y="489"/>
                  </a:lnTo>
                  <a:lnTo>
                    <a:pt x="526" y="503"/>
                  </a:lnTo>
                  <a:lnTo>
                    <a:pt x="524" y="509"/>
                  </a:lnTo>
                  <a:lnTo>
                    <a:pt x="510" y="515"/>
                  </a:lnTo>
                  <a:lnTo>
                    <a:pt x="493" y="516"/>
                  </a:lnTo>
                  <a:lnTo>
                    <a:pt x="474" y="524"/>
                  </a:lnTo>
                  <a:lnTo>
                    <a:pt x="463" y="531"/>
                  </a:lnTo>
                  <a:lnTo>
                    <a:pt x="448" y="540"/>
                  </a:lnTo>
                  <a:lnTo>
                    <a:pt x="441" y="531"/>
                  </a:lnTo>
                  <a:lnTo>
                    <a:pt x="433" y="528"/>
                  </a:lnTo>
                  <a:lnTo>
                    <a:pt x="441" y="517"/>
                  </a:lnTo>
                  <a:lnTo>
                    <a:pt x="430" y="521"/>
                  </a:lnTo>
                  <a:lnTo>
                    <a:pt x="409" y="535"/>
                  </a:lnTo>
                  <a:lnTo>
                    <a:pt x="398" y="530"/>
                  </a:lnTo>
                  <a:lnTo>
                    <a:pt x="391" y="527"/>
                  </a:lnTo>
                  <a:lnTo>
                    <a:pt x="383" y="526"/>
                  </a:lnTo>
                  <a:lnTo>
                    <a:pt x="370" y="520"/>
                  </a:lnTo>
                  <a:lnTo>
                    <a:pt x="367" y="509"/>
                  </a:lnTo>
                  <a:lnTo>
                    <a:pt x="371" y="494"/>
                  </a:lnTo>
                  <a:lnTo>
                    <a:pt x="373" y="484"/>
                  </a:lnTo>
                  <a:lnTo>
                    <a:pt x="368" y="477"/>
                  </a:lnTo>
                  <a:lnTo>
                    <a:pt x="354" y="474"/>
                  </a:lnTo>
                  <a:lnTo>
                    <a:pt x="364" y="465"/>
                  </a:lnTo>
                  <a:lnTo>
                    <a:pt x="367" y="451"/>
                  </a:lnTo>
                  <a:lnTo>
                    <a:pt x="353" y="464"/>
                  </a:lnTo>
                  <a:lnTo>
                    <a:pt x="337" y="468"/>
                  </a:lnTo>
                  <a:lnTo>
                    <a:pt x="350" y="457"/>
                  </a:lnTo>
                  <a:lnTo>
                    <a:pt x="358" y="446"/>
                  </a:lnTo>
                  <a:lnTo>
                    <a:pt x="368" y="437"/>
                  </a:lnTo>
                  <a:lnTo>
                    <a:pt x="373" y="423"/>
                  </a:lnTo>
                  <a:lnTo>
                    <a:pt x="353" y="439"/>
                  </a:lnTo>
                  <a:lnTo>
                    <a:pt x="340" y="446"/>
                  </a:lnTo>
                  <a:lnTo>
                    <a:pt x="327" y="460"/>
                  </a:lnTo>
                  <a:lnTo>
                    <a:pt x="318" y="453"/>
                  </a:lnTo>
                  <a:lnTo>
                    <a:pt x="323" y="443"/>
                  </a:lnTo>
                  <a:lnTo>
                    <a:pt x="319" y="429"/>
                  </a:lnTo>
                  <a:lnTo>
                    <a:pt x="313" y="422"/>
                  </a:lnTo>
                  <a:lnTo>
                    <a:pt x="319" y="417"/>
                  </a:lnTo>
                  <a:lnTo>
                    <a:pt x="303" y="406"/>
                  </a:lnTo>
                  <a:lnTo>
                    <a:pt x="291" y="406"/>
                  </a:lnTo>
                  <a:lnTo>
                    <a:pt x="279" y="396"/>
                  </a:lnTo>
                  <a:lnTo>
                    <a:pt x="250" y="397"/>
                  </a:lnTo>
                  <a:lnTo>
                    <a:pt x="227" y="405"/>
                  </a:lnTo>
                  <a:lnTo>
                    <a:pt x="207" y="411"/>
                  </a:lnTo>
                  <a:lnTo>
                    <a:pt x="192" y="410"/>
                  </a:lnTo>
                  <a:lnTo>
                    <a:pt x="171" y="420"/>
                  </a:lnTo>
                  <a:lnTo>
                    <a:pt x="155" y="424"/>
                  </a:lnTo>
                  <a:lnTo>
                    <a:pt x="148" y="434"/>
                  </a:lnTo>
                  <a:lnTo>
                    <a:pt x="139" y="442"/>
                  </a:lnTo>
                  <a:lnTo>
                    <a:pt x="125" y="442"/>
                  </a:lnTo>
                  <a:lnTo>
                    <a:pt x="115" y="443"/>
                  </a:lnTo>
                  <a:lnTo>
                    <a:pt x="102" y="440"/>
                  </a:lnTo>
                  <a:lnTo>
                    <a:pt x="90" y="443"/>
                  </a:lnTo>
                  <a:lnTo>
                    <a:pt x="79" y="443"/>
                  </a:lnTo>
                  <a:lnTo>
                    <a:pt x="65" y="454"/>
                  </a:lnTo>
                  <a:lnTo>
                    <a:pt x="61" y="452"/>
                  </a:lnTo>
                  <a:lnTo>
                    <a:pt x="51" y="458"/>
                  </a:lnTo>
                  <a:lnTo>
                    <a:pt x="41" y="464"/>
                  </a:lnTo>
                  <a:lnTo>
                    <a:pt x="30" y="463"/>
                  </a:lnTo>
                  <a:lnTo>
                    <a:pt x="19" y="463"/>
                  </a:lnTo>
                  <a:lnTo>
                    <a:pt x="7" y="451"/>
                  </a:lnTo>
                  <a:lnTo>
                    <a:pt x="0" y="448"/>
                  </a:lnTo>
                  <a:lnTo>
                    <a:pt x="5" y="437"/>
                  </a:lnTo>
                  <a:lnTo>
                    <a:pt x="13" y="434"/>
                  </a:lnTo>
                  <a:lnTo>
                    <a:pt x="17" y="430"/>
                  </a:lnTo>
                  <a:lnTo>
                    <a:pt x="19" y="423"/>
                  </a:lnTo>
                  <a:lnTo>
                    <a:pt x="26" y="409"/>
                  </a:lnTo>
                  <a:lnTo>
                    <a:pt x="28" y="398"/>
                  </a:lnTo>
                  <a:lnTo>
                    <a:pt x="26" y="379"/>
                  </a:lnTo>
                  <a:lnTo>
                    <a:pt x="27" y="368"/>
                  </a:lnTo>
                  <a:lnTo>
                    <a:pt x="31" y="357"/>
                  </a:lnTo>
                  <a:lnTo>
                    <a:pt x="28" y="345"/>
                  </a:lnTo>
                  <a:lnTo>
                    <a:pt x="29" y="340"/>
                  </a:lnTo>
                  <a:lnTo>
                    <a:pt x="24" y="332"/>
                  </a:lnTo>
                  <a:lnTo>
                    <a:pt x="26" y="317"/>
                  </a:lnTo>
                  <a:lnTo>
                    <a:pt x="20" y="302"/>
                  </a:lnTo>
                  <a:lnTo>
                    <a:pt x="20" y="294"/>
                  </a:lnTo>
                  <a:lnTo>
                    <a:pt x="25" y="302"/>
                  </a:lnTo>
                  <a:lnTo>
                    <a:pt x="24" y="284"/>
                  </a:lnTo>
                  <a:lnTo>
                    <a:pt x="31" y="290"/>
                  </a:lnTo>
                  <a:lnTo>
                    <a:pt x="34" y="297"/>
                  </a:lnTo>
                  <a:lnTo>
                    <a:pt x="36" y="288"/>
                  </a:lnTo>
                  <a:lnTo>
                    <a:pt x="31" y="272"/>
                  </a:lnTo>
                  <a:lnTo>
                    <a:pt x="31" y="266"/>
                  </a:lnTo>
                  <a:lnTo>
                    <a:pt x="28" y="261"/>
                  </a:lnTo>
                  <a:lnTo>
                    <a:pt x="32" y="250"/>
                  </a:lnTo>
                  <a:lnTo>
                    <a:pt x="36" y="245"/>
                  </a:lnTo>
                  <a:lnTo>
                    <a:pt x="41" y="236"/>
                  </a:lnTo>
                  <a:lnTo>
                    <a:pt x="41" y="224"/>
                  </a:lnTo>
                  <a:lnTo>
                    <a:pt x="50" y="211"/>
                  </a:lnTo>
                  <a:lnTo>
                    <a:pt x="49" y="226"/>
                  </a:lnTo>
                  <a:lnTo>
                    <a:pt x="58" y="212"/>
                  </a:lnTo>
                  <a:lnTo>
                    <a:pt x="73" y="206"/>
                  </a:lnTo>
                  <a:lnTo>
                    <a:pt x="82" y="197"/>
                  </a:lnTo>
                  <a:lnTo>
                    <a:pt x="96" y="191"/>
                  </a:lnTo>
                  <a:lnTo>
                    <a:pt x="104" y="189"/>
                  </a:lnTo>
                  <a:lnTo>
                    <a:pt x="108" y="192"/>
                  </a:lnTo>
                  <a:lnTo>
                    <a:pt x="122" y="184"/>
                  </a:lnTo>
                  <a:lnTo>
                    <a:pt x="133" y="183"/>
                  </a:lnTo>
                  <a:lnTo>
                    <a:pt x="136" y="178"/>
                  </a:lnTo>
                  <a:lnTo>
                    <a:pt x="140" y="177"/>
                  </a:lnTo>
                  <a:lnTo>
                    <a:pt x="149" y="177"/>
                  </a:lnTo>
                  <a:lnTo>
                    <a:pt x="168" y="172"/>
                  </a:lnTo>
                  <a:lnTo>
                    <a:pt x="178" y="163"/>
                  </a:lnTo>
                  <a:lnTo>
                    <a:pt x="184" y="153"/>
                  </a:lnTo>
                  <a:lnTo>
                    <a:pt x="196" y="143"/>
                  </a:lnTo>
                  <a:lnTo>
                    <a:pt x="198" y="135"/>
                  </a:lnTo>
                  <a:lnTo>
                    <a:pt x="199" y="125"/>
                  </a:lnTo>
                  <a:lnTo>
                    <a:pt x="214" y="109"/>
                  </a:lnTo>
                  <a:lnTo>
                    <a:pt x="219" y="126"/>
                  </a:lnTo>
                  <a:lnTo>
                    <a:pt x="226" y="122"/>
                  </a:lnTo>
                  <a:lnTo>
                    <a:pt x="222" y="113"/>
                  </a:lnTo>
                  <a:lnTo>
                    <a:pt x="228" y="103"/>
                  </a:lnTo>
                  <a:lnTo>
                    <a:pt x="235" y="108"/>
                  </a:lnTo>
                  <a:lnTo>
                    <a:pt x="239" y="93"/>
                  </a:lnTo>
                  <a:lnTo>
                    <a:pt x="250" y="83"/>
                  </a:lnTo>
                  <a:lnTo>
                    <a:pt x="255" y="76"/>
                  </a:lnTo>
                  <a:lnTo>
                    <a:pt x="264" y="73"/>
                  </a:lnTo>
                  <a:lnTo>
                    <a:pt x="264" y="68"/>
                  </a:lnTo>
                  <a:lnTo>
                    <a:pt x="272" y="70"/>
                  </a:lnTo>
                  <a:lnTo>
                    <a:pt x="273" y="65"/>
                  </a:lnTo>
                  <a:lnTo>
                    <a:pt x="281" y="63"/>
                  </a:lnTo>
                  <a:lnTo>
                    <a:pt x="289" y="60"/>
                  </a:lnTo>
                  <a:lnTo>
                    <a:pt x="300" y="69"/>
                  </a:lnTo>
                  <a:lnTo>
                    <a:pt x="307" y="80"/>
                  </a:lnTo>
                  <a:lnTo>
                    <a:pt x="318" y="80"/>
                  </a:lnTo>
                  <a:lnTo>
                    <a:pt x="328" y="82"/>
                  </a:lnTo>
                  <a:lnTo>
                    <a:pt x="326" y="72"/>
                  </a:lnTo>
                  <a:lnTo>
                    <a:pt x="336" y="56"/>
                  </a:lnTo>
                  <a:lnTo>
                    <a:pt x="344" y="51"/>
                  </a:lnTo>
                  <a:lnTo>
                    <a:pt x="343" y="46"/>
                  </a:lnTo>
                  <a:lnTo>
                    <a:pt x="351" y="35"/>
                  </a:lnTo>
                  <a:lnTo>
                    <a:pt x="362" y="29"/>
                  </a:lnTo>
                  <a:lnTo>
                    <a:pt x="370" y="31"/>
                  </a:lnTo>
                  <a:lnTo>
                    <a:pt x="384" y="27"/>
                  </a:lnTo>
                  <a:lnTo>
                    <a:pt x="386" y="17"/>
                  </a:lnTo>
                  <a:lnTo>
                    <a:pt x="374" y="12"/>
                  </a:lnTo>
                  <a:lnTo>
                    <a:pt x="383" y="9"/>
                  </a:lnTo>
                  <a:lnTo>
                    <a:pt x="394" y="14"/>
                  </a:lnTo>
                  <a:lnTo>
                    <a:pt x="402" y="21"/>
                  </a:lnTo>
                  <a:lnTo>
                    <a:pt x="416" y="26"/>
                  </a:lnTo>
                  <a:lnTo>
                    <a:pt x="420" y="24"/>
                  </a:lnTo>
                  <a:lnTo>
                    <a:pt x="430" y="30"/>
                  </a:lnTo>
                  <a:lnTo>
                    <a:pt x="441" y="24"/>
                  </a:lnTo>
                  <a:lnTo>
                    <a:pt x="447" y="26"/>
                  </a:lnTo>
                  <a:lnTo>
                    <a:pt x="451" y="23"/>
                  </a:lnTo>
                  <a:lnTo>
                    <a:pt x="457" y="32"/>
                  </a:lnTo>
                  <a:lnTo>
                    <a:pt x="451" y="42"/>
                  </a:lnTo>
                  <a:lnTo>
                    <a:pt x="444" y="50"/>
                  </a:lnTo>
                  <a:lnTo>
                    <a:pt x="438" y="51"/>
                  </a:lnTo>
                  <a:lnTo>
                    <a:pt x="439" y="58"/>
                  </a:lnTo>
                  <a:lnTo>
                    <a:pt x="433" y="67"/>
                  </a:lnTo>
                  <a:lnTo>
                    <a:pt x="425" y="77"/>
                  </a:lnTo>
                  <a:lnTo>
                    <a:pt x="426" y="82"/>
                  </a:lnTo>
                  <a:lnTo>
                    <a:pt x="437" y="93"/>
                  </a:lnTo>
                  <a:lnTo>
                    <a:pt x="449" y="99"/>
                  </a:lnTo>
                  <a:lnTo>
                    <a:pt x="456" y="106"/>
                  </a:lnTo>
                  <a:lnTo>
                    <a:pt x="466" y="117"/>
                  </a:lnTo>
                  <a:lnTo>
                    <a:pt x="471" y="117"/>
                  </a:lnTo>
                  <a:lnTo>
                    <a:pt x="478" y="122"/>
                  </a:lnTo>
                  <a:lnTo>
                    <a:pt x="480" y="128"/>
                  </a:lnTo>
                  <a:lnTo>
                    <a:pt x="495" y="134"/>
                  </a:lnTo>
                  <a:lnTo>
                    <a:pt x="507" y="127"/>
                  </a:lnTo>
                  <a:lnTo>
                    <a:pt x="512" y="117"/>
                  </a:lnTo>
                  <a:lnTo>
                    <a:pt x="517" y="109"/>
                  </a:lnTo>
                  <a:lnTo>
                    <a:pt x="521" y="98"/>
                  </a:lnTo>
                  <a:lnTo>
                    <a:pt x="529" y="83"/>
                  </a:lnTo>
                  <a:lnTo>
                    <a:pt x="528" y="74"/>
                  </a:lnTo>
                  <a:lnTo>
                    <a:pt x="530" y="69"/>
                  </a:lnTo>
                  <a:lnTo>
                    <a:pt x="530" y="57"/>
                  </a:lnTo>
                  <a:lnTo>
                    <a:pt x="534" y="43"/>
                  </a:lnTo>
                  <a:lnTo>
                    <a:pt x="538" y="39"/>
                  </a:lnTo>
                  <a:lnTo>
                    <a:pt x="536" y="33"/>
                  </a:lnTo>
                  <a:lnTo>
                    <a:pt x="541" y="23"/>
                  </a:lnTo>
                  <a:lnTo>
                    <a:pt x="546" y="12"/>
                  </a:lnTo>
                  <a:lnTo>
                    <a:pt x="547" y="7"/>
                  </a:lnTo>
                  <a:lnTo>
                    <a:pt x="554" y="0"/>
                  </a:lnTo>
                  <a:lnTo>
                    <a:pt x="558" y="9"/>
                  </a:lnTo>
                  <a:lnTo>
                    <a:pt x="558" y="21"/>
                  </a:lnTo>
                  <a:lnTo>
                    <a:pt x="561" y="23"/>
                  </a:lnTo>
                  <a:lnTo>
                    <a:pt x="561" y="32"/>
                  </a:lnTo>
                  <a:lnTo>
                    <a:pt x="566" y="41"/>
                  </a:lnTo>
                  <a:lnTo>
                    <a:pt x="565" y="52"/>
                  </a:lnTo>
                  <a:lnTo>
                    <a:pt x="564" y="5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49" name="Google Shape;449;p49"/>
            <p:cNvSpPr/>
            <p:nvPr/>
          </p:nvSpPr>
          <p:spPr>
            <a:xfrm>
              <a:off x="7963084" y="2935176"/>
              <a:ext cx="174587" cy="77769"/>
            </a:xfrm>
            <a:custGeom>
              <a:avLst/>
              <a:gdLst/>
              <a:ahLst/>
              <a:cxnLst/>
              <a:rect l="l" t="t" r="r" b="b"/>
              <a:pathLst>
                <a:path w="110" h="49" extrusionOk="0">
                  <a:moveTo>
                    <a:pt x="109" y="8"/>
                  </a:moveTo>
                  <a:lnTo>
                    <a:pt x="108" y="11"/>
                  </a:lnTo>
                  <a:lnTo>
                    <a:pt x="110" y="17"/>
                  </a:lnTo>
                  <a:lnTo>
                    <a:pt x="109" y="25"/>
                  </a:lnTo>
                  <a:lnTo>
                    <a:pt x="101" y="25"/>
                  </a:lnTo>
                  <a:lnTo>
                    <a:pt x="104" y="29"/>
                  </a:lnTo>
                  <a:lnTo>
                    <a:pt x="100" y="41"/>
                  </a:lnTo>
                  <a:lnTo>
                    <a:pt x="98" y="44"/>
                  </a:lnTo>
                  <a:lnTo>
                    <a:pt x="85" y="45"/>
                  </a:lnTo>
                  <a:lnTo>
                    <a:pt x="77" y="49"/>
                  </a:lnTo>
                  <a:lnTo>
                    <a:pt x="66" y="48"/>
                  </a:lnTo>
                  <a:lnTo>
                    <a:pt x="43" y="42"/>
                  </a:lnTo>
                  <a:lnTo>
                    <a:pt x="40" y="36"/>
                  </a:lnTo>
                  <a:lnTo>
                    <a:pt x="26" y="40"/>
                  </a:lnTo>
                  <a:lnTo>
                    <a:pt x="24" y="43"/>
                  </a:lnTo>
                  <a:lnTo>
                    <a:pt x="14" y="40"/>
                  </a:lnTo>
                  <a:lnTo>
                    <a:pt x="7" y="40"/>
                  </a:lnTo>
                  <a:lnTo>
                    <a:pt x="0" y="36"/>
                  </a:lnTo>
                  <a:lnTo>
                    <a:pt x="2" y="31"/>
                  </a:lnTo>
                  <a:lnTo>
                    <a:pt x="2" y="28"/>
                  </a:lnTo>
                  <a:lnTo>
                    <a:pt x="6" y="28"/>
                  </a:lnTo>
                  <a:lnTo>
                    <a:pt x="14" y="33"/>
                  </a:lnTo>
                  <a:lnTo>
                    <a:pt x="15" y="28"/>
                  </a:lnTo>
                  <a:lnTo>
                    <a:pt x="29" y="28"/>
                  </a:lnTo>
                  <a:lnTo>
                    <a:pt x="39" y="25"/>
                  </a:lnTo>
                  <a:lnTo>
                    <a:pt x="46" y="25"/>
                  </a:lnTo>
                  <a:lnTo>
                    <a:pt x="51" y="30"/>
                  </a:lnTo>
                  <a:lnTo>
                    <a:pt x="52" y="26"/>
                  </a:lnTo>
                  <a:lnTo>
                    <a:pt x="49" y="14"/>
                  </a:lnTo>
                  <a:lnTo>
                    <a:pt x="54" y="12"/>
                  </a:lnTo>
                  <a:lnTo>
                    <a:pt x="59" y="3"/>
                  </a:lnTo>
                  <a:lnTo>
                    <a:pt x="70" y="9"/>
                  </a:lnTo>
                  <a:lnTo>
                    <a:pt x="78" y="2"/>
                  </a:lnTo>
                  <a:lnTo>
                    <a:pt x="83" y="0"/>
                  </a:lnTo>
                  <a:lnTo>
                    <a:pt x="95" y="6"/>
                  </a:lnTo>
                  <a:lnTo>
                    <a:pt x="102" y="5"/>
                  </a:lnTo>
                  <a:lnTo>
                    <a:pt x="109" y="8"/>
                  </a:lnTo>
                  <a:lnTo>
                    <a:pt x="109"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50" name="Google Shape;450;p49"/>
            <p:cNvSpPr/>
            <p:nvPr/>
          </p:nvSpPr>
          <p:spPr>
            <a:xfrm>
              <a:off x="8840779" y="3211339"/>
              <a:ext cx="39679" cy="31743"/>
            </a:xfrm>
            <a:custGeom>
              <a:avLst/>
              <a:gdLst/>
              <a:ahLst/>
              <a:cxnLst/>
              <a:rect l="l" t="t" r="r" b="b"/>
              <a:pathLst>
                <a:path w="25" h="20" extrusionOk="0">
                  <a:moveTo>
                    <a:pt x="25" y="20"/>
                  </a:moveTo>
                  <a:lnTo>
                    <a:pt x="14" y="17"/>
                  </a:lnTo>
                  <a:lnTo>
                    <a:pt x="4" y="8"/>
                  </a:lnTo>
                  <a:lnTo>
                    <a:pt x="0" y="1"/>
                  </a:lnTo>
                  <a:lnTo>
                    <a:pt x="3" y="0"/>
                  </a:lnTo>
                  <a:lnTo>
                    <a:pt x="9" y="5"/>
                  </a:lnTo>
                  <a:lnTo>
                    <a:pt x="16" y="5"/>
                  </a:lnTo>
                  <a:lnTo>
                    <a:pt x="17" y="8"/>
                  </a:lnTo>
                  <a:lnTo>
                    <a:pt x="25" y="2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51" name="Google Shape;451;p49"/>
            <p:cNvSpPr/>
            <p:nvPr/>
          </p:nvSpPr>
          <p:spPr>
            <a:xfrm>
              <a:off x="8836019" y="3147853"/>
              <a:ext cx="139670" cy="107926"/>
            </a:xfrm>
            <a:custGeom>
              <a:avLst/>
              <a:gdLst/>
              <a:ahLst/>
              <a:cxnLst/>
              <a:rect l="l" t="t" r="r" b="b"/>
              <a:pathLst>
                <a:path w="88" h="68" extrusionOk="0">
                  <a:moveTo>
                    <a:pt x="46" y="9"/>
                  </a:moveTo>
                  <a:lnTo>
                    <a:pt x="54" y="1"/>
                  </a:lnTo>
                  <a:lnTo>
                    <a:pt x="64" y="11"/>
                  </a:lnTo>
                  <a:lnTo>
                    <a:pt x="75" y="25"/>
                  </a:lnTo>
                  <a:lnTo>
                    <a:pt x="83" y="25"/>
                  </a:lnTo>
                  <a:lnTo>
                    <a:pt x="88" y="31"/>
                  </a:lnTo>
                  <a:lnTo>
                    <a:pt x="75" y="32"/>
                  </a:lnTo>
                  <a:lnTo>
                    <a:pt x="76" y="47"/>
                  </a:lnTo>
                  <a:lnTo>
                    <a:pt x="75" y="54"/>
                  </a:lnTo>
                  <a:lnTo>
                    <a:pt x="69" y="58"/>
                  </a:lnTo>
                  <a:lnTo>
                    <a:pt x="72" y="67"/>
                  </a:lnTo>
                  <a:lnTo>
                    <a:pt x="68" y="68"/>
                  </a:lnTo>
                  <a:lnTo>
                    <a:pt x="57" y="58"/>
                  </a:lnTo>
                  <a:lnTo>
                    <a:pt x="60" y="49"/>
                  </a:lnTo>
                  <a:lnTo>
                    <a:pt x="55" y="43"/>
                  </a:lnTo>
                  <a:lnTo>
                    <a:pt x="49" y="45"/>
                  </a:lnTo>
                  <a:lnTo>
                    <a:pt x="33" y="59"/>
                  </a:lnTo>
                  <a:lnTo>
                    <a:pt x="31" y="45"/>
                  </a:lnTo>
                  <a:lnTo>
                    <a:pt x="23" y="43"/>
                  </a:lnTo>
                  <a:lnTo>
                    <a:pt x="15" y="37"/>
                  </a:lnTo>
                  <a:lnTo>
                    <a:pt x="19" y="31"/>
                  </a:lnTo>
                  <a:lnTo>
                    <a:pt x="9" y="25"/>
                  </a:lnTo>
                  <a:lnTo>
                    <a:pt x="12" y="20"/>
                  </a:lnTo>
                  <a:lnTo>
                    <a:pt x="5" y="17"/>
                  </a:lnTo>
                  <a:lnTo>
                    <a:pt x="0" y="12"/>
                  </a:lnTo>
                  <a:lnTo>
                    <a:pt x="4" y="8"/>
                  </a:lnTo>
                  <a:lnTo>
                    <a:pt x="16" y="14"/>
                  </a:lnTo>
                  <a:lnTo>
                    <a:pt x="25" y="15"/>
                  </a:lnTo>
                  <a:lnTo>
                    <a:pt x="26" y="13"/>
                  </a:lnTo>
                  <a:lnTo>
                    <a:pt x="17" y="3"/>
                  </a:lnTo>
                  <a:lnTo>
                    <a:pt x="20" y="0"/>
                  </a:lnTo>
                  <a:lnTo>
                    <a:pt x="25" y="1"/>
                  </a:lnTo>
                  <a:lnTo>
                    <a:pt x="38" y="12"/>
                  </a:lnTo>
                  <a:lnTo>
                    <a:pt x="45" y="14"/>
                  </a:lnTo>
                  <a:lnTo>
                    <a:pt x="46" y="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52" name="Google Shape;452;p49"/>
            <p:cNvSpPr/>
            <p:nvPr/>
          </p:nvSpPr>
          <p:spPr>
            <a:xfrm>
              <a:off x="8512240" y="4482637"/>
              <a:ext cx="46027" cy="63486"/>
            </a:xfrm>
            <a:custGeom>
              <a:avLst/>
              <a:gdLst/>
              <a:ahLst/>
              <a:cxnLst/>
              <a:rect l="l" t="t" r="r" b="b"/>
              <a:pathLst>
                <a:path w="29" h="40" extrusionOk="0">
                  <a:moveTo>
                    <a:pt x="13" y="40"/>
                  </a:moveTo>
                  <a:lnTo>
                    <a:pt x="11" y="40"/>
                  </a:lnTo>
                  <a:lnTo>
                    <a:pt x="11" y="39"/>
                  </a:lnTo>
                  <a:lnTo>
                    <a:pt x="5" y="21"/>
                  </a:lnTo>
                  <a:lnTo>
                    <a:pt x="5" y="21"/>
                  </a:lnTo>
                  <a:lnTo>
                    <a:pt x="5" y="18"/>
                  </a:lnTo>
                  <a:lnTo>
                    <a:pt x="0" y="9"/>
                  </a:lnTo>
                  <a:lnTo>
                    <a:pt x="11" y="10"/>
                  </a:lnTo>
                  <a:lnTo>
                    <a:pt x="16" y="0"/>
                  </a:lnTo>
                  <a:lnTo>
                    <a:pt x="25" y="1"/>
                  </a:lnTo>
                  <a:lnTo>
                    <a:pt x="26" y="8"/>
                  </a:lnTo>
                  <a:lnTo>
                    <a:pt x="29" y="13"/>
                  </a:lnTo>
                  <a:lnTo>
                    <a:pt x="29" y="19"/>
                  </a:lnTo>
                  <a:lnTo>
                    <a:pt x="25" y="23"/>
                  </a:lnTo>
                  <a:lnTo>
                    <a:pt x="19" y="33"/>
                  </a:lnTo>
                  <a:lnTo>
                    <a:pt x="13" y="40"/>
                  </a:lnTo>
                  <a:lnTo>
                    <a:pt x="13" y="4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53" name="Google Shape;453;p49"/>
            <p:cNvSpPr/>
            <p:nvPr/>
          </p:nvSpPr>
          <p:spPr>
            <a:xfrm>
              <a:off x="7796432" y="2865343"/>
              <a:ext cx="85707" cy="55550"/>
            </a:xfrm>
            <a:custGeom>
              <a:avLst/>
              <a:gdLst/>
              <a:ahLst/>
              <a:cxnLst/>
              <a:rect l="l" t="t" r="r" b="b"/>
              <a:pathLst>
                <a:path w="54" h="35" extrusionOk="0">
                  <a:moveTo>
                    <a:pt x="54" y="12"/>
                  </a:moveTo>
                  <a:lnTo>
                    <a:pt x="52" y="24"/>
                  </a:lnTo>
                  <a:lnTo>
                    <a:pt x="48" y="25"/>
                  </a:lnTo>
                  <a:lnTo>
                    <a:pt x="48" y="35"/>
                  </a:lnTo>
                  <a:lnTo>
                    <a:pt x="34" y="26"/>
                  </a:lnTo>
                  <a:lnTo>
                    <a:pt x="27" y="28"/>
                  </a:lnTo>
                  <a:lnTo>
                    <a:pt x="17" y="20"/>
                  </a:lnTo>
                  <a:lnTo>
                    <a:pt x="9" y="12"/>
                  </a:lnTo>
                  <a:lnTo>
                    <a:pt x="3" y="12"/>
                  </a:lnTo>
                  <a:lnTo>
                    <a:pt x="0" y="6"/>
                  </a:lnTo>
                  <a:lnTo>
                    <a:pt x="12" y="2"/>
                  </a:lnTo>
                  <a:lnTo>
                    <a:pt x="22" y="4"/>
                  </a:lnTo>
                  <a:lnTo>
                    <a:pt x="36" y="0"/>
                  </a:lnTo>
                  <a:lnTo>
                    <a:pt x="45" y="7"/>
                  </a:lnTo>
                  <a:lnTo>
                    <a:pt x="54" y="12"/>
                  </a:lnTo>
                  <a:lnTo>
                    <a:pt x="54" y="1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54" name="Google Shape;454;p49"/>
            <p:cNvSpPr/>
            <p:nvPr/>
          </p:nvSpPr>
          <p:spPr>
            <a:xfrm>
              <a:off x="7759928" y="4041412"/>
              <a:ext cx="80944" cy="184108"/>
            </a:xfrm>
            <a:custGeom>
              <a:avLst/>
              <a:gdLst/>
              <a:ahLst/>
              <a:cxnLst/>
              <a:rect l="l" t="t" r="r" b="b"/>
              <a:pathLst>
                <a:path w="51" h="116" extrusionOk="0">
                  <a:moveTo>
                    <a:pt x="48" y="11"/>
                  </a:moveTo>
                  <a:lnTo>
                    <a:pt x="47" y="17"/>
                  </a:lnTo>
                  <a:lnTo>
                    <a:pt x="51" y="29"/>
                  </a:lnTo>
                  <a:lnTo>
                    <a:pt x="48" y="36"/>
                  </a:lnTo>
                  <a:lnTo>
                    <a:pt x="49" y="42"/>
                  </a:lnTo>
                  <a:lnTo>
                    <a:pt x="41" y="54"/>
                  </a:lnTo>
                  <a:lnTo>
                    <a:pt x="36" y="59"/>
                  </a:lnTo>
                  <a:lnTo>
                    <a:pt x="33" y="71"/>
                  </a:lnTo>
                  <a:lnTo>
                    <a:pt x="34" y="83"/>
                  </a:lnTo>
                  <a:lnTo>
                    <a:pt x="32" y="114"/>
                  </a:lnTo>
                  <a:lnTo>
                    <a:pt x="19" y="116"/>
                  </a:lnTo>
                  <a:lnTo>
                    <a:pt x="14" y="103"/>
                  </a:lnTo>
                  <a:lnTo>
                    <a:pt x="15" y="59"/>
                  </a:lnTo>
                  <a:lnTo>
                    <a:pt x="11" y="56"/>
                  </a:lnTo>
                  <a:lnTo>
                    <a:pt x="11" y="46"/>
                  </a:lnTo>
                  <a:lnTo>
                    <a:pt x="6" y="39"/>
                  </a:lnTo>
                  <a:lnTo>
                    <a:pt x="0" y="34"/>
                  </a:lnTo>
                  <a:lnTo>
                    <a:pt x="3" y="24"/>
                  </a:lnTo>
                  <a:lnTo>
                    <a:pt x="8" y="22"/>
                  </a:lnTo>
                  <a:lnTo>
                    <a:pt x="11" y="14"/>
                  </a:lnTo>
                  <a:lnTo>
                    <a:pt x="20" y="11"/>
                  </a:lnTo>
                  <a:lnTo>
                    <a:pt x="23" y="6"/>
                  </a:lnTo>
                  <a:lnTo>
                    <a:pt x="29" y="0"/>
                  </a:lnTo>
                  <a:lnTo>
                    <a:pt x="35" y="0"/>
                  </a:lnTo>
                  <a:lnTo>
                    <a:pt x="48" y="11"/>
                  </a:lnTo>
                  <a:lnTo>
                    <a:pt x="48" y="1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55" name="Google Shape;455;p49"/>
            <p:cNvSpPr/>
            <p:nvPr/>
          </p:nvSpPr>
          <p:spPr>
            <a:xfrm>
              <a:off x="7594864" y="3954120"/>
              <a:ext cx="201568" cy="166649"/>
            </a:xfrm>
            <a:custGeom>
              <a:avLst/>
              <a:gdLst/>
              <a:ahLst/>
              <a:cxnLst/>
              <a:rect l="l" t="t" r="r" b="b"/>
              <a:pathLst>
                <a:path w="127" h="105" extrusionOk="0">
                  <a:moveTo>
                    <a:pt x="98" y="4"/>
                  </a:moveTo>
                  <a:lnTo>
                    <a:pt x="96" y="13"/>
                  </a:lnTo>
                  <a:lnTo>
                    <a:pt x="98" y="22"/>
                  </a:lnTo>
                  <a:lnTo>
                    <a:pt x="108" y="34"/>
                  </a:lnTo>
                  <a:lnTo>
                    <a:pt x="108" y="43"/>
                  </a:lnTo>
                  <a:lnTo>
                    <a:pt x="127" y="48"/>
                  </a:lnTo>
                  <a:lnTo>
                    <a:pt x="127" y="61"/>
                  </a:lnTo>
                  <a:lnTo>
                    <a:pt x="124" y="66"/>
                  </a:lnTo>
                  <a:lnTo>
                    <a:pt x="115" y="69"/>
                  </a:lnTo>
                  <a:lnTo>
                    <a:pt x="112" y="77"/>
                  </a:lnTo>
                  <a:lnTo>
                    <a:pt x="107" y="79"/>
                  </a:lnTo>
                  <a:lnTo>
                    <a:pt x="92" y="78"/>
                  </a:lnTo>
                  <a:lnTo>
                    <a:pt x="84" y="77"/>
                  </a:lnTo>
                  <a:lnTo>
                    <a:pt x="78" y="80"/>
                  </a:lnTo>
                  <a:lnTo>
                    <a:pt x="71" y="78"/>
                  </a:lnTo>
                  <a:lnTo>
                    <a:pt x="42" y="80"/>
                  </a:lnTo>
                  <a:lnTo>
                    <a:pt x="41" y="90"/>
                  </a:lnTo>
                  <a:lnTo>
                    <a:pt x="44" y="105"/>
                  </a:lnTo>
                  <a:lnTo>
                    <a:pt x="33" y="100"/>
                  </a:lnTo>
                  <a:lnTo>
                    <a:pt x="25" y="100"/>
                  </a:lnTo>
                  <a:lnTo>
                    <a:pt x="19" y="105"/>
                  </a:lnTo>
                  <a:lnTo>
                    <a:pt x="12" y="101"/>
                  </a:lnTo>
                  <a:lnTo>
                    <a:pt x="9" y="94"/>
                  </a:lnTo>
                  <a:lnTo>
                    <a:pt x="1" y="91"/>
                  </a:lnTo>
                  <a:lnTo>
                    <a:pt x="0" y="80"/>
                  </a:lnTo>
                  <a:lnTo>
                    <a:pt x="4" y="71"/>
                  </a:lnTo>
                  <a:lnTo>
                    <a:pt x="4" y="65"/>
                  </a:lnTo>
                  <a:lnTo>
                    <a:pt x="18" y="49"/>
                  </a:lnTo>
                  <a:lnTo>
                    <a:pt x="20" y="37"/>
                  </a:lnTo>
                  <a:lnTo>
                    <a:pt x="24" y="32"/>
                  </a:lnTo>
                  <a:lnTo>
                    <a:pt x="33" y="34"/>
                  </a:lnTo>
                  <a:lnTo>
                    <a:pt x="40" y="31"/>
                  </a:lnTo>
                  <a:lnTo>
                    <a:pt x="42" y="26"/>
                  </a:lnTo>
                  <a:lnTo>
                    <a:pt x="55" y="17"/>
                  </a:lnTo>
                  <a:lnTo>
                    <a:pt x="58" y="12"/>
                  </a:lnTo>
                  <a:lnTo>
                    <a:pt x="74" y="3"/>
                  </a:lnTo>
                  <a:lnTo>
                    <a:pt x="83" y="0"/>
                  </a:lnTo>
                  <a:lnTo>
                    <a:pt x="87" y="4"/>
                  </a:lnTo>
                  <a:lnTo>
                    <a:pt x="98" y="4"/>
                  </a:lnTo>
                  <a:lnTo>
                    <a:pt x="98"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56" name="Google Shape;456;p49"/>
            <p:cNvSpPr/>
            <p:nvPr/>
          </p:nvSpPr>
          <p:spPr>
            <a:xfrm>
              <a:off x="10023210" y="3612885"/>
              <a:ext cx="136495" cy="172998"/>
            </a:xfrm>
            <a:custGeom>
              <a:avLst/>
              <a:gdLst/>
              <a:ahLst/>
              <a:cxnLst/>
              <a:rect l="l" t="t" r="r" b="b"/>
              <a:pathLst>
                <a:path w="86" h="109" extrusionOk="0">
                  <a:moveTo>
                    <a:pt x="84" y="84"/>
                  </a:moveTo>
                  <a:lnTo>
                    <a:pt x="86" y="98"/>
                  </a:lnTo>
                  <a:lnTo>
                    <a:pt x="79" y="95"/>
                  </a:lnTo>
                  <a:lnTo>
                    <a:pt x="83" y="109"/>
                  </a:lnTo>
                  <a:lnTo>
                    <a:pt x="76" y="100"/>
                  </a:lnTo>
                  <a:lnTo>
                    <a:pt x="74" y="90"/>
                  </a:lnTo>
                  <a:lnTo>
                    <a:pt x="70" y="81"/>
                  </a:lnTo>
                  <a:lnTo>
                    <a:pt x="62" y="70"/>
                  </a:lnTo>
                  <a:lnTo>
                    <a:pt x="46" y="69"/>
                  </a:lnTo>
                  <a:lnTo>
                    <a:pt x="49" y="77"/>
                  </a:lnTo>
                  <a:lnTo>
                    <a:pt x="45" y="87"/>
                  </a:lnTo>
                  <a:lnTo>
                    <a:pt x="38" y="84"/>
                  </a:lnTo>
                  <a:lnTo>
                    <a:pt x="36" y="87"/>
                  </a:lnTo>
                  <a:lnTo>
                    <a:pt x="31" y="85"/>
                  </a:lnTo>
                  <a:lnTo>
                    <a:pt x="25" y="84"/>
                  </a:lnTo>
                  <a:lnTo>
                    <a:pt x="19" y="68"/>
                  </a:lnTo>
                  <a:lnTo>
                    <a:pt x="12" y="53"/>
                  </a:lnTo>
                  <a:lnTo>
                    <a:pt x="13" y="42"/>
                  </a:lnTo>
                  <a:lnTo>
                    <a:pt x="2" y="37"/>
                  </a:lnTo>
                  <a:lnTo>
                    <a:pt x="5" y="30"/>
                  </a:lnTo>
                  <a:lnTo>
                    <a:pt x="14" y="23"/>
                  </a:lnTo>
                  <a:lnTo>
                    <a:pt x="0" y="13"/>
                  </a:lnTo>
                  <a:lnTo>
                    <a:pt x="3" y="0"/>
                  </a:lnTo>
                  <a:lnTo>
                    <a:pt x="18" y="8"/>
                  </a:lnTo>
                  <a:lnTo>
                    <a:pt x="26" y="9"/>
                  </a:lnTo>
                  <a:lnTo>
                    <a:pt x="29" y="22"/>
                  </a:lnTo>
                  <a:lnTo>
                    <a:pt x="45" y="25"/>
                  </a:lnTo>
                  <a:lnTo>
                    <a:pt x="60" y="25"/>
                  </a:lnTo>
                  <a:lnTo>
                    <a:pt x="71" y="28"/>
                  </a:lnTo>
                  <a:lnTo>
                    <a:pt x="66" y="44"/>
                  </a:lnTo>
                  <a:lnTo>
                    <a:pt x="59" y="45"/>
                  </a:lnTo>
                  <a:lnTo>
                    <a:pt x="55" y="56"/>
                  </a:lnTo>
                  <a:lnTo>
                    <a:pt x="66" y="66"/>
                  </a:lnTo>
                  <a:lnTo>
                    <a:pt x="67" y="53"/>
                  </a:lnTo>
                  <a:lnTo>
                    <a:pt x="71" y="53"/>
                  </a:lnTo>
                  <a:lnTo>
                    <a:pt x="84" y="84"/>
                  </a:lnTo>
                  <a:lnTo>
                    <a:pt x="84" y="8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57" name="Google Shape;457;p49"/>
            <p:cNvSpPr/>
            <p:nvPr/>
          </p:nvSpPr>
          <p:spPr>
            <a:xfrm>
              <a:off x="8278927" y="3078019"/>
              <a:ext cx="147605" cy="88880"/>
            </a:xfrm>
            <a:custGeom>
              <a:avLst/>
              <a:gdLst/>
              <a:ahLst/>
              <a:cxnLst/>
              <a:rect l="l" t="t" r="r" b="b"/>
              <a:pathLst>
                <a:path w="93" h="56" extrusionOk="0">
                  <a:moveTo>
                    <a:pt x="93" y="10"/>
                  </a:moveTo>
                  <a:lnTo>
                    <a:pt x="86" y="18"/>
                  </a:lnTo>
                  <a:lnTo>
                    <a:pt x="83" y="31"/>
                  </a:lnTo>
                  <a:lnTo>
                    <a:pt x="89" y="41"/>
                  </a:lnTo>
                  <a:lnTo>
                    <a:pt x="75" y="39"/>
                  </a:lnTo>
                  <a:lnTo>
                    <a:pt x="61" y="45"/>
                  </a:lnTo>
                  <a:lnTo>
                    <a:pt x="61" y="55"/>
                  </a:lnTo>
                  <a:lnTo>
                    <a:pt x="48" y="56"/>
                  </a:lnTo>
                  <a:lnTo>
                    <a:pt x="36" y="49"/>
                  </a:lnTo>
                  <a:lnTo>
                    <a:pt x="24" y="55"/>
                  </a:lnTo>
                  <a:lnTo>
                    <a:pt x="13" y="54"/>
                  </a:lnTo>
                  <a:lnTo>
                    <a:pt x="11" y="42"/>
                  </a:lnTo>
                  <a:lnTo>
                    <a:pt x="3" y="35"/>
                  </a:lnTo>
                  <a:lnTo>
                    <a:pt x="4" y="33"/>
                  </a:lnTo>
                  <a:lnTo>
                    <a:pt x="3" y="31"/>
                  </a:lnTo>
                  <a:lnTo>
                    <a:pt x="4" y="25"/>
                  </a:lnTo>
                  <a:lnTo>
                    <a:pt x="10" y="19"/>
                  </a:lnTo>
                  <a:lnTo>
                    <a:pt x="1" y="11"/>
                  </a:lnTo>
                  <a:lnTo>
                    <a:pt x="0" y="4"/>
                  </a:lnTo>
                  <a:lnTo>
                    <a:pt x="3" y="0"/>
                  </a:lnTo>
                  <a:lnTo>
                    <a:pt x="8" y="7"/>
                  </a:lnTo>
                  <a:lnTo>
                    <a:pt x="14" y="7"/>
                  </a:lnTo>
                  <a:lnTo>
                    <a:pt x="26" y="9"/>
                  </a:lnTo>
                  <a:lnTo>
                    <a:pt x="48" y="10"/>
                  </a:lnTo>
                  <a:lnTo>
                    <a:pt x="55" y="5"/>
                  </a:lnTo>
                  <a:lnTo>
                    <a:pt x="72" y="1"/>
                  </a:lnTo>
                  <a:lnTo>
                    <a:pt x="84" y="8"/>
                  </a:lnTo>
                  <a:lnTo>
                    <a:pt x="93" y="10"/>
                  </a:lnTo>
                  <a:lnTo>
                    <a:pt x="93" y="1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58" name="Google Shape;458;p49"/>
            <p:cNvSpPr/>
            <p:nvPr/>
          </p:nvSpPr>
          <p:spPr>
            <a:xfrm>
              <a:off x="8117037" y="3047863"/>
              <a:ext cx="93642" cy="77769"/>
            </a:xfrm>
            <a:custGeom>
              <a:avLst/>
              <a:gdLst/>
              <a:ahLst/>
              <a:cxnLst/>
              <a:rect l="l" t="t" r="r" b="b"/>
              <a:pathLst>
                <a:path w="59" h="49" extrusionOk="0">
                  <a:moveTo>
                    <a:pt x="49" y="7"/>
                  </a:moveTo>
                  <a:lnTo>
                    <a:pt x="54" y="7"/>
                  </a:lnTo>
                  <a:lnTo>
                    <a:pt x="51" y="15"/>
                  </a:lnTo>
                  <a:lnTo>
                    <a:pt x="59" y="23"/>
                  </a:lnTo>
                  <a:lnTo>
                    <a:pt x="57" y="31"/>
                  </a:lnTo>
                  <a:lnTo>
                    <a:pt x="54" y="32"/>
                  </a:lnTo>
                  <a:lnTo>
                    <a:pt x="51" y="34"/>
                  </a:lnTo>
                  <a:lnTo>
                    <a:pt x="47" y="38"/>
                  </a:lnTo>
                  <a:lnTo>
                    <a:pt x="46" y="49"/>
                  </a:lnTo>
                  <a:lnTo>
                    <a:pt x="31" y="42"/>
                  </a:lnTo>
                  <a:lnTo>
                    <a:pt x="25" y="34"/>
                  </a:lnTo>
                  <a:lnTo>
                    <a:pt x="19" y="29"/>
                  </a:lnTo>
                  <a:lnTo>
                    <a:pt x="12" y="23"/>
                  </a:lnTo>
                  <a:lnTo>
                    <a:pt x="8" y="17"/>
                  </a:lnTo>
                  <a:lnTo>
                    <a:pt x="0" y="8"/>
                  </a:lnTo>
                  <a:lnTo>
                    <a:pt x="2" y="0"/>
                  </a:lnTo>
                  <a:lnTo>
                    <a:pt x="8" y="5"/>
                  </a:lnTo>
                  <a:lnTo>
                    <a:pt x="11" y="0"/>
                  </a:lnTo>
                  <a:lnTo>
                    <a:pt x="17" y="0"/>
                  </a:lnTo>
                  <a:lnTo>
                    <a:pt x="31" y="3"/>
                  </a:lnTo>
                  <a:lnTo>
                    <a:pt x="41" y="3"/>
                  </a:lnTo>
                  <a:lnTo>
                    <a:pt x="49" y="7"/>
                  </a:lnTo>
                  <a:lnTo>
                    <a:pt x="49" y="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59" name="Google Shape;459;p49"/>
            <p:cNvSpPr/>
            <p:nvPr/>
          </p:nvSpPr>
          <p:spPr>
            <a:xfrm>
              <a:off x="8266230" y="2730435"/>
              <a:ext cx="211091" cy="139668"/>
            </a:xfrm>
            <a:custGeom>
              <a:avLst/>
              <a:gdLst/>
              <a:ahLst/>
              <a:cxnLst/>
              <a:rect l="l" t="t" r="r" b="b"/>
              <a:pathLst>
                <a:path w="133" h="88" extrusionOk="0">
                  <a:moveTo>
                    <a:pt x="128" y="54"/>
                  </a:moveTo>
                  <a:lnTo>
                    <a:pt x="117" y="54"/>
                  </a:lnTo>
                  <a:lnTo>
                    <a:pt x="114" y="55"/>
                  </a:lnTo>
                  <a:lnTo>
                    <a:pt x="119" y="61"/>
                  </a:lnTo>
                  <a:lnTo>
                    <a:pt x="125" y="73"/>
                  </a:lnTo>
                  <a:lnTo>
                    <a:pt x="112" y="74"/>
                  </a:lnTo>
                  <a:lnTo>
                    <a:pt x="109" y="78"/>
                  </a:lnTo>
                  <a:lnTo>
                    <a:pt x="109" y="88"/>
                  </a:lnTo>
                  <a:lnTo>
                    <a:pt x="103" y="86"/>
                  </a:lnTo>
                  <a:lnTo>
                    <a:pt x="91" y="86"/>
                  </a:lnTo>
                  <a:lnTo>
                    <a:pt x="86" y="82"/>
                  </a:lnTo>
                  <a:lnTo>
                    <a:pt x="81" y="86"/>
                  </a:lnTo>
                  <a:lnTo>
                    <a:pt x="75" y="83"/>
                  </a:lnTo>
                  <a:lnTo>
                    <a:pt x="64" y="83"/>
                  </a:lnTo>
                  <a:lnTo>
                    <a:pt x="47" y="78"/>
                  </a:lnTo>
                  <a:lnTo>
                    <a:pt x="32" y="77"/>
                  </a:lnTo>
                  <a:lnTo>
                    <a:pt x="21" y="77"/>
                  </a:lnTo>
                  <a:lnTo>
                    <a:pt x="14" y="82"/>
                  </a:lnTo>
                  <a:lnTo>
                    <a:pt x="7" y="83"/>
                  </a:lnTo>
                  <a:lnTo>
                    <a:pt x="6" y="74"/>
                  </a:lnTo>
                  <a:lnTo>
                    <a:pt x="0" y="66"/>
                  </a:lnTo>
                  <a:lnTo>
                    <a:pt x="9" y="63"/>
                  </a:lnTo>
                  <a:lnTo>
                    <a:pt x="7" y="55"/>
                  </a:lnTo>
                  <a:lnTo>
                    <a:pt x="2" y="49"/>
                  </a:lnTo>
                  <a:lnTo>
                    <a:pt x="0" y="40"/>
                  </a:lnTo>
                  <a:lnTo>
                    <a:pt x="14" y="40"/>
                  </a:lnTo>
                  <a:lnTo>
                    <a:pt x="29" y="34"/>
                  </a:lnTo>
                  <a:lnTo>
                    <a:pt x="30" y="23"/>
                  </a:lnTo>
                  <a:lnTo>
                    <a:pt x="40" y="17"/>
                  </a:lnTo>
                  <a:lnTo>
                    <a:pt x="37" y="9"/>
                  </a:lnTo>
                  <a:lnTo>
                    <a:pt x="46" y="6"/>
                  </a:lnTo>
                  <a:lnTo>
                    <a:pt x="60" y="0"/>
                  </a:lnTo>
                  <a:lnTo>
                    <a:pt x="75" y="4"/>
                  </a:lnTo>
                  <a:lnTo>
                    <a:pt x="77" y="9"/>
                  </a:lnTo>
                  <a:lnTo>
                    <a:pt x="85" y="6"/>
                  </a:lnTo>
                  <a:lnTo>
                    <a:pt x="99" y="11"/>
                  </a:lnTo>
                  <a:lnTo>
                    <a:pt x="103" y="20"/>
                  </a:lnTo>
                  <a:lnTo>
                    <a:pt x="100" y="24"/>
                  </a:lnTo>
                  <a:lnTo>
                    <a:pt x="111" y="36"/>
                  </a:lnTo>
                  <a:lnTo>
                    <a:pt x="117" y="39"/>
                  </a:lnTo>
                  <a:lnTo>
                    <a:pt x="117" y="43"/>
                  </a:lnTo>
                  <a:lnTo>
                    <a:pt x="128" y="46"/>
                  </a:lnTo>
                  <a:lnTo>
                    <a:pt x="133" y="51"/>
                  </a:lnTo>
                  <a:lnTo>
                    <a:pt x="128" y="54"/>
                  </a:lnTo>
                  <a:lnTo>
                    <a:pt x="128" y="5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60" name="Google Shape;460;p49"/>
            <p:cNvSpPr/>
            <p:nvPr/>
          </p:nvSpPr>
          <p:spPr>
            <a:xfrm>
              <a:off x="5388720" y="3852543"/>
              <a:ext cx="38092" cy="79357"/>
            </a:xfrm>
            <a:custGeom>
              <a:avLst/>
              <a:gdLst/>
              <a:ahLst/>
              <a:cxnLst/>
              <a:rect l="l" t="t" r="r" b="b"/>
              <a:pathLst>
                <a:path w="24" h="50" extrusionOk="0">
                  <a:moveTo>
                    <a:pt x="5" y="50"/>
                  </a:moveTo>
                  <a:lnTo>
                    <a:pt x="0" y="50"/>
                  </a:lnTo>
                  <a:lnTo>
                    <a:pt x="4" y="28"/>
                  </a:lnTo>
                  <a:lnTo>
                    <a:pt x="6" y="13"/>
                  </a:lnTo>
                  <a:lnTo>
                    <a:pt x="6" y="10"/>
                  </a:lnTo>
                  <a:lnTo>
                    <a:pt x="8" y="10"/>
                  </a:lnTo>
                  <a:lnTo>
                    <a:pt x="11" y="12"/>
                  </a:lnTo>
                  <a:lnTo>
                    <a:pt x="18" y="0"/>
                  </a:lnTo>
                  <a:lnTo>
                    <a:pt x="22" y="0"/>
                  </a:lnTo>
                  <a:lnTo>
                    <a:pt x="21" y="3"/>
                  </a:lnTo>
                  <a:lnTo>
                    <a:pt x="24" y="3"/>
                  </a:lnTo>
                  <a:lnTo>
                    <a:pt x="23" y="8"/>
                  </a:lnTo>
                  <a:lnTo>
                    <a:pt x="20" y="16"/>
                  </a:lnTo>
                  <a:lnTo>
                    <a:pt x="20" y="19"/>
                  </a:lnTo>
                  <a:lnTo>
                    <a:pt x="18" y="26"/>
                  </a:lnTo>
                  <a:lnTo>
                    <a:pt x="19" y="28"/>
                  </a:lnTo>
                  <a:lnTo>
                    <a:pt x="16" y="38"/>
                  </a:lnTo>
                  <a:lnTo>
                    <a:pt x="12" y="43"/>
                  </a:lnTo>
                  <a:lnTo>
                    <a:pt x="8" y="43"/>
                  </a:lnTo>
                  <a:lnTo>
                    <a:pt x="5" y="50"/>
                  </a:lnTo>
                  <a:lnTo>
                    <a:pt x="5" y="5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61" name="Google Shape;461;p49"/>
            <p:cNvSpPr/>
            <p:nvPr/>
          </p:nvSpPr>
          <p:spPr>
            <a:xfrm>
              <a:off x="5896609" y="4706424"/>
              <a:ext cx="333302" cy="395197"/>
            </a:xfrm>
            <a:custGeom>
              <a:avLst/>
              <a:gdLst/>
              <a:ahLst/>
              <a:cxnLst/>
              <a:rect l="l" t="t" r="r" b="b"/>
              <a:pathLst>
                <a:path w="210" h="249" extrusionOk="0">
                  <a:moveTo>
                    <a:pt x="202" y="198"/>
                  </a:moveTo>
                  <a:lnTo>
                    <a:pt x="202" y="192"/>
                  </a:lnTo>
                  <a:lnTo>
                    <a:pt x="185" y="182"/>
                  </a:lnTo>
                  <a:lnTo>
                    <a:pt x="170" y="182"/>
                  </a:lnTo>
                  <a:lnTo>
                    <a:pt x="142" y="188"/>
                  </a:lnTo>
                  <a:lnTo>
                    <a:pt x="136" y="204"/>
                  </a:lnTo>
                  <a:lnTo>
                    <a:pt x="136" y="214"/>
                  </a:lnTo>
                  <a:lnTo>
                    <a:pt x="131" y="237"/>
                  </a:lnTo>
                  <a:lnTo>
                    <a:pt x="128" y="233"/>
                  </a:lnTo>
                  <a:lnTo>
                    <a:pt x="110" y="232"/>
                  </a:lnTo>
                  <a:lnTo>
                    <a:pt x="105" y="248"/>
                  </a:lnTo>
                  <a:lnTo>
                    <a:pt x="94" y="234"/>
                  </a:lnTo>
                  <a:lnTo>
                    <a:pt x="72" y="229"/>
                  </a:lnTo>
                  <a:lnTo>
                    <a:pt x="60" y="246"/>
                  </a:lnTo>
                  <a:lnTo>
                    <a:pt x="48" y="249"/>
                  </a:lnTo>
                  <a:lnTo>
                    <a:pt x="39" y="223"/>
                  </a:lnTo>
                  <a:lnTo>
                    <a:pt x="28" y="201"/>
                  </a:lnTo>
                  <a:lnTo>
                    <a:pt x="31" y="183"/>
                  </a:lnTo>
                  <a:lnTo>
                    <a:pt x="22" y="175"/>
                  </a:lnTo>
                  <a:lnTo>
                    <a:pt x="19" y="161"/>
                  </a:lnTo>
                  <a:lnTo>
                    <a:pt x="9" y="149"/>
                  </a:lnTo>
                  <a:lnTo>
                    <a:pt x="17" y="128"/>
                  </a:lnTo>
                  <a:lnTo>
                    <a:pt x="9" y="112"/>
                  </a:lnTo>
                  <a:lnTo>
                    <a:pt x="12" y="106"/>
                  </a:lnTo>
                  <a:lnTo>
                    <a:pt x="8" y="98"/>
                  </a:lnTo>
                  <a:lnTo>
                    <a:pt x="14" y="89"/>
                  </a:lnTo>
                  <a:lnTo>
                    <a:pt x="13" y="73"/>
                  </a:lnTo>
                  <a:lnTo>
                    <a:pt x="13" y="59"/>
                  </a:lnTo>
                  <a:lnTo>
                    <a:pt x="16" y="53"/>
                  </a:lnTo>
                  <a:lnTo>
                    <a:pt x="0" y="22"/>
                  </a:lnTo>
                  <a:lnTo>
                    <a:pt x="13" y="24"/>
                  </a:lnTo>
                  <a:lnTo>
                    <a:pt x="22" y="23"/>
                  </a:lnTo>
                  <a:lnTo>
                    <a:pt x="25" y="17"/>
                  </a:lnTo>
                  <a:lnTo>
                    <a:pt x="39" y="10"/>
                  </a:lnTo>
                  <a:lnTo>
                    <a:pt x="48" y="3"/>
                  </a:lnTo>
                  <a:lnTo>
                    <a:pt x="69" y="0"/>
                  </a:lnTo>
                  <a:lnTo>
                    <a:pt x="68" y="14"/>
                  </a:lnTo>
                  <a:lnTo>
                    <a:pt x="70" y="21"/>
                  </a:lnTo>
                  <a:lnTo>
                    <a:pt x="70" y="34"/>
                  </a:lnTo>
                  <a:lnTo>
                    <a:pt x="89" y="51"/>
                  </a:lnTo>
                  <a:lnTo>
                    <a:pt x="107" y="54"/>
                  </a:lnTo>
                  <a:lnTo>
                    <a:pt x="115" y="61"/>
                  </a:lnTo>
                  <a:lnTo>
                    <a:pt x="126" y="65"/>
                  </a:lnTo>
                  <a:lnTo>
                    <a:pt x="133" y="71"/>
                  </a:lnTo>
                  <a:lnTo>
                    <a:pt x="144" y="71"/>
                  </a:lnTo>
                  <a:lnTo>
                    <a:pt x="154" y="76"/>
                  </a:lnTo>
                  <a:lnTo>
                    <a:pt x="156" y="87"/>
                  </a:lnTo>
                  <a:lnTo>
                    <a:pt x="159" y="93"/>
                  </a:lnTo>
                  <a:lnTo>
                    <a:pt x="160" y="100"/>
                  </a:lnTo>
                  <a:lnTo>
                    <a:pt x="155" y="101"/>
                  </a:lnTo>
                  <a:lnTo>
                    <a:pt x="163" y="123"/>
                  </a:lnTo>
                  <a:lnTo>
                    <a:pt x="195" y="124"/>
                  </a:lnTo>
                  <a:lnTo>
                    <a:pt x="193" y="135"/>
                  </a:lnTo>
                  <a:lnTo>
                    <a:pt x="196" y="143"/>
                  </a:lnTo>
                  <a:lnTo>
                    <a:pt x="205" y="148"/>
                  </a:lnTo>
                  <a:lnTo>
                    <a:pt x="210" y="160"/>
                  </a:lnTo>
                  <a:lnTo>
                    <a:pt x="208" y="174"/>
                  </a:lnTo>
                  <a:lnTo>
                    <a:pt x="204" y="183"/>
                  </a:lnTo>
                  <a:lnTo>
                    <a:pt x="207" y="194"/>
                  </a:lnTo>
                  <a:lnTo>
                    <a:pt x="202" y="198"/>
                  </a:lnTo>
                  <a:lnTo>
                    <a:pt x="202" y="19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62" name="Google Shape;462;p49"/>
            <p:cNvSpPr/>
            <p:nvPr/>
          </p:nvSpPr>
          <p:spPr>
            <a:xfrm>
              <a:off x="5772810" y="4254089"/>
              <a:ext cx="1044348" cy="1176069"/>
            </a:xfrm>
            <a:custGeom>
              <a:avLst/>
              <a:gdLst/>
              <a:ahLst/>
              <a:cxnLst/>
              <a:rect l="l" t="t" r="r" b="b"/>
              <a:pathLst>
                <a:path w="658" h="741" extrusionOk="0">
                  <a:moveTo>
                    <a:pt x="290" y="62"/>
                  </a:moveTo>
                  <a:lnTo>
                    <a:pt x="300" y="65"/>
                  </a:lnTo>
                  <a:lnTo>
                    <a:pt x="301" y="60"/>
                  </a:lnTo>
                  <a:lnTo>
                    <a:pt x="298" y="57"/>
                  </a:lnTo>
                  <a:lnTo>
                    <a:pt x="300" y="51"/>
                  </a:lnTo>
                  <a:lnTo>
                    <a:pt x="307" y="53"/>
                  </a:lnTo>
                  <a:lnTo>
                    <a:pt x="314" y="51"/>
                  </a:lnTo>
                  <a:lnTo>
                    <a:pt x="324" y="55"/>
                  </a:lnTo>
                  <a:lnTo>
                    <a:pt x="331" y="59"/>
                  </a:lnTo>
                  <a:lnTo>
                    <a:pt x="337" y="54"/>
                  </a:lnTo>
                  <a:lnTo>
                    <a:pt x="340" y="54"/>
                  </a:lnTo>
                  <a:lnTo>
                    <a:pt x="342" y="60"/>
                  </a:lnTo>
                  <a:lnTo>
                    <a:pt x="351" y="59"/>
                  </a:lnTo>
                  <a:lnTo>
                    <a:pt x="357" y="51"/>
                  </a:lnTo>
                  <a:lnTo>
                    <a:pt x="362" y="37"/>
                  </a:lnTo>
                  <a:lnTo>
                    <a:pt x="373" y="20"/>
                  </a:lnTo>
                  <a:lnTo>
                    <a:pt x="379" y="19"/>
                  </a:lnTo>
                  <a:lnTo>
                    <a:pt x="382" y="30"/>
                  </a:lnTo>
                  <a:lnTo>
                    <a:pt x="391" y="62"/>
                  </a:lnTo>
                  <a:lnTo>
                    <a:pt x="400" y="66"/>
                  </a:lnTo>
                  <a:lnTo>
                    <a:pt x="401" y="79"/>
                  </a:lnTo>
                  <a:lnTo>
                    <a:pt x="388" y="95"/>
                  </a:lnTo>
                  <a:lnTo>
                    <a:pt x="393" y="100"/>
                  </a:lnTo>
                  <a:lnTo>
                    <a:pt x="423" y="103"/>
                  </a:lnTo>
                  <a:lnTo>
                    <a:pt x="424" y="122"/>
                  </a:lnTo>
                  <a:lnTo>
                    <a:pt x="436" y="110"/>
                  </a:lnTo>
                  <a:lnTo>
                    <a:pt x="457" y="117"/>
                  </a:lnTo>
                  <a:lnTo>
                    <a:pt x="485" y="128"/>
                  </a:lnTo>
                  <a:lnTo>
                    <a:pt x="493" y="140"/>
                  </a:lnTo>
                  <a:lnTo>
                    <a:pt x="491" y="150"/>
                  </a:lnTo>
                  <a:lnTo>
                    <a:pt x="511" y="144"/>
                  </a:lnTo>
                  <a:lnTo>
                    <a:pt x="543" y="154"/>
                  </a:lnTo>
                  <a:lnTo>
                    <a:pt x="568" y="154"/>
                  </a:lnTo>
                  <a:lnTo>
                    <a:pt x="593" y="169"/>
                  </a:lnTo>
                  <a:lnTo>
                    <a:pt x="615" y="191"/>
                  </a:lnTo>
                  <a:lnTo>
                    <a:pt x="628" y="196"/>
                  </a:lnTo>
                  <a:lnTo>
                    <a:pt x="642" y="197"/>
                  </a:lnTo>
                  <a:lnTo>
                    <a:pt x="649" y="203"/>
                  </a:lnTo>
                  <a:lnTo>
                    <a:pt x="655" y="227"/>
                  </a:lnTo>
                  <a:lnTo>
                    <a:pt x="658" y="239"/>
                  </a:lnTo>
                  <a:lnTo>
                    <a:pt x="652" y="270"/>
                  </a:lnTo>
                  <a:lnTo>
                    <a:pt x="644" y="282"/>
                  </a:lnTo>
                  <a:lnTo>
                    <a:pt x="621" y="309"/>
                  </a:lnTo>
                  <a:lnTo>
                    <a:pt x="610" y="331"/>
                  </a:lnTo>
                  <a:lnTo>
                    <a:pt x="599" y="347"/>
                  </a:lnTo>
                  <a:lnTo>
                    <a:pt x="595" y="348"/>
                  </a:lnTo>
                  <a:lnTo>
                    <a:pt x="591" y="362"/>
                  </a:lnTo>
                  <a:lnTo>
                    <a:pt x="593" y="397"/>
                  </a:lnTo>
                  <a:lnTo>
                    <a:pt x="590" y="426"/>
                  </a:lnTo>
                  <a:lnTo>
                    <a:pt x="590" y="439"/>
                  </a:lnTo>
                  <a:lnTo>
                    <a:pt x="585" y="446"/>
                  </a:lnTo>
                  <a:lnTo>
                    <a:pt x="583" y="472"/>
                  </a:lnTo>
                  <a:lnTo>
                    <a:pt x="568" y="496"/>
                  </a:lnTo>
                  <a:lnTo>
                    <a:pt x="566" y="516"/>
                  </a:lnTo>
                  <a:lnTo>
                    <a:pt x="553" y="525"/>
                  </a:lnTo>
                  <a:lnTo>
                    <a:pt x="550" y="536"/>
                  </a:lnTo>
                  <a:lnTo>
                    <a:pt x="533" y="536"/>
                  </a:lnTo>
                  <a:lnTo>
                    <a:pt x="508" y="543"/>
                  </a:lnTo>
                  <a:lnTo>
                    <a:pt x="496" y="551"/>
                  </a:lnTo>
                  <a:lnTo>
                    <a:pt x="479" y="557"/>
                  </a:lnTo>
                  <a:lnTo>
                    <a:pt x="461" y="572"/>
                  </a:lnTo>
                  <a:lnTo>
                    <a:pt x="448" y="591"/>
                  </a:lnTo>
                  <a:lnTo>
                    <a:pt x="448" y="605"/>
                  </a:lnTo>
                  <a:lnTo>
                    <a:pt x="451" y="616"/>
                  </a:lnTo>
                  <a:lnTo>
                    <a:pt x="451" y="635"/>
                  </a:lnTo>
                  <a:lnTo>
                    <a:pt x="448" y="645"/>
                  </a:lnTo>
                  <a:lnTo>
                    <a:pt x="438" y="655"/>
                  </a:lnTo>
                  <a:lnTo>
                    <a:pt x="425" y="688"/>
                  </a:lnTo>
                  <a:lnTo>
                    <a:pt x="413" y="703"/>
                  </a:lnTo>
                  <a:lnTo>
                    <a:pt x="403" y="713"/>
                  </a:lnTo>
                  <a:lnTo>
                    <a:pt x="399" y="731"/>
                  </a:lnTo>
                  <a:lnTo>
                    <a:pt x="391" y="741"/>
                  </a:lnTo>
                  <a:lnTo>
                    <a:pt x="384" y="731"/>
                  </a:lnTo>
                  <a:lnTo>
                    <a:pt x="390" y="722"/>
                  </a:lnTo>
                  <a:lnTo>
                    <a:pt x="378" y="708"/>
                  </a:lnTo>
                  <a:lnTo>
                    <a:pt x="364" y="698"/>
                  </a:lnTo>
                  <a:lnTo>
                    <a:pt x="345" y="686"/>
                  </a:lnTo>
                  <a:lnTo>
                    <a:pt x="339" y="686"/>
                  </a:lnTo>
                  <a:lnTo>
                    <a:pt x="321" y="671"/>
                  </a:lnTo>
                  <a:lnTo>
                    <a:pt x="311" y="674"/>
                  </a:lnTo>
                  <a:lnTo>
                    <a:pt x="329" y="648"/>
                  </a:lnTo>
                  <a:lnTo>
                    <a:pt x="345" y="629"/>
                  </a:lnTo>
                  <a:lnTo>
                    <a:pt x="354" y="622"/>
                  </a:lnTo>
                  <a:lnTo>
                    <a:pt x="367" y="611"/>
                  </a:lnTo>
                  <a:lnTo>
                    <a:pt x="365" y="596"/>
                  </a:lnTo>
                  <a:lnTo>
                    <a:pt x="356" y="585"/>
                  </a:lnTo>
                  <a:lnTo>
                    <a:pt x="348" y="588"/>
                  </a:lnTo>
                  <a:lnTo>
                    <a:pt x="351" y="578"/>
                  </a:lnTo>
                  <a:lnTo>
                    <a:pt x="351" y="566"/>
                  </a:lnTo>
                  <a:lnTo>
                    <a:pt x="351" y="556"/>
                  </a:lnTo>
                  <a:lnTo>
                    <a:pt x="344" y="553"/>
                  </a:lnTo>
                  <a:lnTo>
                    <a:pt x="338" y="556"/>
                  </a:lnTo>
                  <a:lnTo>
                    <a:pt x="332" y="554"/>
                  </a:lnTo>
                  <a:lnTo>
                    <a:pt x="330" y="548"/>
                  </a:lnTo>
                  <a:lnTo>
                    <a:pt x="326" y="530"/>
                  </a:lnTo>
                  <a:lnTo>
                    <a:pt x="323" y="525"/>
                  </a:lnTo>
                  <a:lnTo>
                    <a:pt x="311" y="519"/>
                  </a:lnTo>
                  <a:lnTo>
                    <a:pt x="305" y="523"/>
                  </a:lnTo>
                  <a:lnTo>
                    <a:pt x="288" y="519"/>
                  </a:lnTo>
                  <a:lnTo>
                    <a:pt x="286" y="494"/>
                  </a:lnTo>
                  <a:lnTo>
                    <a:pt x="280" y="483"/>
                  </a:lnTo>
                  <a:lnTo>
                    <a:pt x="285" y="479"/>
                  </a:lnTo>
                  <a:lnTo>
                    <a:pt x="282" y="468"/>
                  </a:lnTo>
                  <a:lnTo>
                    <a:pt x="286" y="459"/>
                  </a:lnTo>
                  <a:lnTo>
                    <a:pt x="288" y="445"/>
                  </a:lnTo>
                  <a:lnTo>
                    <a:pt x="283" y="433"/>
                  </a:lnTo>
                  <a:lnTo>
                    <a:pt x="274" y="428"/>
                  </a:lnTo>
                  <a:lnTo>
                    <a:pt x="271" y="420"/>
                  </a:lnTo>
                  <a:lnTo>
                    <a:pt x="273" y="409"/>
                  </a:lnTo>
                  <a:lnTo>
                    <a:pt x="241" y="408"/>
                  </a:lnTo>
                  <a:lnTo>
                    <a:pt x="233" y="386"/>
                  </a:lnTo>
                  <a:lnTo>
                    <a:pt x="238" y="385"/>
                  </a:lnTo>
                  <a:lnTo>
                    <a:pt x="237" y="378"/>
                  </a:lnTo>
                  <a:lnTo>
                    <a:pt x="234" y="372"/>
                  </a:lnTo>
                  <a:lnTo>
                    <a:pt x="232" y="361"/>
                  </a:lnTo>
                  <a:lnTo>
                    <a:pt x="222" y="356"/>
                  </a:lnTo>
                  <a:lnTo>
                    <a:pt x="211" y="356"/>
                  </a:lnTo>
                  <a:lnTo>
                    <a:pt x="204" y="350"/>
                  </a:lnTo>
                  <a:lnTo>
                    <a:pt x="193" y="346"/>
                  </a:lnTo>
                  <a:lnTo>
                    <a:pt x="185" y="339"/>
                  </a:lnTo>
                  <a:lnTo>
                    <a:pt x="167" y="336"/>
                  </a:lnTo>
                  <a:lnTo>
                    <a:pt x="148" y="319"/>
                  </a:lnTo>
                  <a:lnTo>
                    <a:pt x="148" y="306"/>
                  </a:lnTo>
                  <a:lnTo>
                    <a:pt x="146" y="299"/>
                  </a:lnTo>
                  <a:lnTo>
                    <a:pt x="147" y="285"/>
                  </a:lnTo>
                  <a:lnTo>
                    <a:pt x="126" y="288"/>
                  </a:lnTo>
                  <a:lnTo>
                    <a:pt x="117" y="295"/>
                  </a:lnTo>
                  <a:lnTo>
                    <a:pt x="103" y="302"/>
                  </a:lnTo>
                  <a:lnTo>
                    <a:pt x="100" y="308"/>
                  </a:lnTo>
                  <a:lnTo>
                    <a:pt x="91" y="309"/>
                  </a:lnTo>
                  <a:lnTo>
                    <a:pt x="78" y="307"/>
                  </a:lnTo>
                  <a:lnTo>
                    <a:pt x="69" y="311"/>
                  </a:lnTo>
                  <a:lnTo>
                    <a:pt x="61" y="308"/>
                  </a:lnTo>
                  <a:lnTo>
                    <a:pt x="61" y="279"/>
                  </a:lnTo>
                  <a:lnTo>
                    <a:pt x="48" y="291"/>
                  </a:lnTo>
                  <a:lnTo>
                    <a:pt x="33" y="291"/>
                  </a:lnTo>
                  <a:lnTo>
                    <a:pt x="26" y="280"/>
                  </a:lnTo>
                  <a:lnTo>
                    <a:pt x="15" y="279"/>
                  </a:lnTo>
                  <a:lnTo>
                    <a:pt x="18" y="271"/>
                  </a:lnTo>
                  <a:lnTo>
                    <a:pt x="8" y="259"/>
                  </a:lnTo>
                  <a:lnTo>
                    <a:pt x="0" y="242"/>
                  </a:lnTo>
                  <a:lnTo>
                    <a:pt x="5" y="239"/>
                  </a:lnTo>
                  <a:lnTo>
                    <a:pt x="4" y="231"/>
                  </a:lnTo>
                  <a:lnTo>
                    <a:pt x="14" y="225"/>
                  </a:lnTo>
                  <a:lnTo>
                    <a:pt x="12" y="215"/>
                  </a:lnTo>
                  <a:lnTo>
                    <a:pt x="17" y="208"/>
                  </a:lnTo>
                  <a:lnTo>
                    <a:pt x="17" y="199"/>
                  </a:lnTo>
                  <a:lnTo>
                    <a:pt x="36" y="186"/>
                  </a:lnTo>
                  <a:lnTo>
                    <a:pt x="49" y="182"/>
                  </a:lnTo>
                  <a:lnTo>
                    <a:pt x="52" y="179"/>
                  </a:lnTo>
                  <a:lnTo>
                    <a:pt x="67" y="181"/>
                  </a:lnTo>
                  <a:lnTo>
                    <a:pt x="74" y="128"/>
                  </a:lnTo>
                  <a:lnTo>
                    <a:pt x="74" y="120"/>
                  </a:lnTo>
                  <a:lnTo>
                    <a:pt x="71" y="110"/>
                  </a:lnTo>
                  <a:lnTo>
                    <a:pt x="63" y="102"/>
                  </a:lnTo>
                  <a:lnTo>
                    <a:pt x="64" y="88"/>
                  </a:lnTo>
                  <a:lnTo>
                    <a:pt x="73" y="85"/>
                  </a:lnTo>
                  <a:lnTo>
                    <a:pt x="77" y="88"/>
                  </a:lnTo>
                  <a:lnTo>
                    <a:pt x="77" y="80"/>
                  </a:lnTo>
                  <a:lnTo>
                    <a:pt x="67" y="78"/>
                  </a:lnTo>
                  <a:lnTo>
                    <a:pt x="67" y="66"/>
                  </a:lnTo>
                  <a:lnTo>
                    <a:pt x="100" y="67"/>
                  </a:lnTo>
                  <a:lnTo>
                    <a:pt x="106" y="60"/>
                  </a:lnTo>
                  <a:lnTo>
                    <a:pt x="110" y="66"/>
                  </a:lnTo>
                  <a:lnTo>
                    <a:pt x="113" y="77"/>
                  </a:lnTo>
                  <a:lnTo>
                    <a:pt x="117" y="75"/>
                  </a:lnTo>
                  <a:lnTo>
                    <a:pt x="126" y="85"/>
                  </a:lnTo>
                  <a:lnTo>
                    <a:pt x="139" y="84"/>
                  </a:lnTo>
                  <a:lnTo>
                    <a:pt x="142" y="78"/>
                  </a:lnTo>
                  <a:lnTo>
                    <a:pt x="154" y="74"/>
                  </a:lnTo>
                  <a:lnTo>
                    <a:pt x="162" y="71"/>
                  </a:lnTo>
                  <a:lnTo>
                    <a:pt x="163" y="62"/>
                  </a:lnTo>
                  <a:lnTo>
                    <a:pt x="176" y="57"/>
                  </a:lnTo>
                  <a:lnTo>
                    <a:pt x="175" y="53"/>
                  </a:lnTo>
                  <a:lnTo>
                    <a:pt x="160" y="51"/>
                  </a:lnTo>
                  <a:lnTo>
                    <a:pt x="159" y="40"/>
                  </a:lnTo>
                  <a:lnTo>
                    <a:pt x="160" y="27"/>
                  </a:lnTo>
                  <a:lnTo>
                    <a:pt x="152" y="22"/>
                  </a:lnTo>
                  <a:lnTo>
                    <a:pt x="155" y="20"/>
                  </a:lnTo>
                  <a:lnTo>
                    <a:pt x="168" y="22"/>
                  </a:lnTo>
                  <a:lnTo>
                    <a:pt x="181" y="27"/>
                  </a:lnTo>
                  <a:lnTo>
                    <a:pt x="185" y="22"/>
                  </a:lnTo>
                  <a:lnTo>
                    <a:pt x="198" y="20"/>
                  </a:lnTo>
                  <a:lnTo>
                    <a:pt x="217" y="13"/>
                  </a:lnTo>
                  <a:lnTo>
                    <a:pt x="223" y="5"/>
                  </a:lnTo>
                  <a:lnTo>
                    <a:pt x="221" y="0"/>
                  </a:lnTo>
                  <a:lnTo>
                    <a:pt x="230" y="0"/>
                  </a:lnTo>
                  <a:lnTo>
                    <a:pt x="234" y="3"/>
                  </a:lnTo>
                  <a:lnTo>
                    <a:pt x="231" y="12"/>
                  </a:lnTo>
                  <a:lnTo>
                    <a:pt x="237" y="15"/>
                  </a:lnTo>
                  <a:lnTo>
                    <a:pt x="240" y="24"/>
                  </a:lnTo>
                  <a:lnTo>
                    <a:pt x="236" y="31"/>
                  </a:lnTo>
                  <a:lnTo>
                    <a:pt x="233" y="46"/>
                  </a:lnTo>
                  <a:lnTo>
                    <a:pt x="237" y="57"/>
                  </a:lnTo>
                  <a:lnTo>
                    <a:pt x="238" y="65"/>
                  </a:lnTo>
                  <a:lnTo>
                    <a:pt x="248" y="74"/>
                  </a:lnTo>
                  <a:lnTo>
                    <a:pt x="257" y="75"/>
                  </a:lnTo>
                  <a:lnTo>
                    <a:pt x="258" y="71"/>
                  </a:lnTo>
                  <a:lnTo>
                    <a:pt x="264" y="70"/>
                  </a:lnTo>
                  <a:lnTo>
                    <a:pt x="271" y="67"/>
                  </a:lnTo>
                  <a:lnTo>
                    <a:pt x="277" y="62"/>
                  </a:lnTo>
                  <a:lnTo>
                    <a:pt x="286" y="64"/>
                  </a:lnTo>
                  <a:lnTo>
                    <a:pt x="290" y="62"/>
                  </a:lnTo>
                  <a:lnTo>
                    <a:pt x="290" y="6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63" name="Google Shape;463;p49"/>
            <p:cNvSpPr/>
            <p:nvPr/>
          </p:nvSpPr>
          <p:spPr>
            <a:xfrm>
              <a:off x="10778695" y="4246153"/>
              <a:ext cx="33330" cy="42852"/>
            </a:xfrm>
            <a:custGeom>
              <a:avLst/>
              <a:gdLst/>
              <a:ahLst/>
              <a:cxnLst/>
              <a:rect l="l" t="t" r="r" b="b"/>
              <a:pathLst>
                <a:path w="21" h="27" extrusionOk="0">
                  <a:moveTo>
                    <a:pt x="0" y="18"/>
                  </a:moveTo>
                  <a:lnTo>
                    <a:pt x="7" y="11"/>
                  </a:lnTo>
                  <a:lnTo>
                    <a:pt x="21" y="0"/>
                  </a:lnTo>
                  <a:lnTo>
                    <a:pt x="20" y="10"/>
                  </a:lnTo>
                  <a:lnTo>
                    <a:pt x="20" y="22"/>
                  </a:lnTo>
                  <a:lnTo>
                    <a:pt x="12" y="22"/>
                  </a:lnTo>
                  <a:lnTo>
                    <a:pt x="9" y="27"/>
                  </a:lnTo>
                  <a:lnTo>
                    <a:pt x="0" y="18"/>
                  </a:lnTo>
                  <a:lnTo>
                    <a:pt x="0" y="1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64" name="Google Shape;464;p49"/>
            <p:cNvSpPr/>
            <p:nvPr/>
          </p:nvSpPr>
          <p:spPr>
            <a:xfrm>
              <a:off x="10029559" y="3557335"/>
              <a:ext cx="87293" cy="47614"/>
            </a:xfrm>
            <a:custGeom>
              <a:avLst/>
              <a:gdLst/>
              <a:ahLst/>
              <a:cxnLst/>
              <a:rect l="l" t="t" r="r" b="b"/>
              <a:pathLst>
                <a:path w="55" h="30" extrusionOk="0">
                  <a:moveTo>
                    <a:pt x="45" y="10"/>
                  </a:moveTo>
                  <a:lnTo>
                    <a:pt x="53" y="16"/>
                  </a:lnTo>
                  <a:lnTo>
                    <a:pt x="55" y="27"/>
                  </a:lnTo>
                  <a:lnTo>
                    <a:pt x="41" y="28"/>
                  </a:lnTo>
                  <a:lnTo>
                    <a:pt x="27" y="27"/>
                  </a:lnTo>
                  <a:lnTo>
                    <a:pt x="18" y="30"/>
                  </a:lnTo>
                  <a:lnTo>
                    <a:pt x="1" y="22"/>
                  </a:lnTo>
                  <a:lnTo>
                    <a:pt x="0" y="19"/>
                  </a:lnTo>
                  <a:lnTo>
                    <a:pt x="8" y="5"/>
                  </a:lnTo>
                  <a:lnTo>
                    <a:pt x="15" y="0"/>
                  </a:lnTo>
                  <a:lnTo>
                    <a:pt x="28" y="4"/>
                  </a:lnTo>
                  <a:lnTo>
                    <a:pt x="37" y="5"/>
                  </a:lnTo>
                  <a:lnTo>
                    <a:pt x="45" y="10"/>
                  </a:lnTo>
                  <a:lnTo>
                    <a:pt x="45" y="1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65" name="Google Shape;465;p49"/>
            <p:cNvSpPr/>
            <p:nvPr/>
          </p:nvSpPr>
          <p:spPr>
            <a:xfrm>
              <a:off x="8256707" y="4944495"/>
              <a:ext cx="250771" cy="276163"/>
            </a:xfrm>
            <a:custGeom>
              <a:avLst/>
              <a:gdLst/>
              <a:ahLst/>
              <a:cxnLst/>
              <a:rect l="l" t="t" r="r" b="b"/>
              <a:pathLst>
                <a:path w="158" h="174" extrusionOk="0">
                  <a:moveTo>
                    <a:pt x="92" y="1"/>
                  </a:moveTo>
                  <a:lnTo>
                    <a:pt x="98" y="16"/>
                  </a:lnTo>
                  <a:lnTo>
                    <a:pt x="101" y="20"/>
                  </a:lnTo>
                  <a:lnTo>
                    <a:pt x="106" y="31"/>
                  </a:lnTo>
                  <a:lnTo>
                    <a:pt x="124" y="52"/>
                  </a:lnTo>
                  <a:lnTo>
                    <a:pt x="131" y="54"/>
                  </a:lnTo>
                  <a:lnTo>
                    <a:pt x="131" y="61"/>
                  </a:lnTo>
                  <a:lnTo>
                    <a:pt x="135" y="73"/>
                  </a:lnTo>
                  <a:lnTo>
                    <a:pt x="148" y="76"/>
                  </a:lnTo>
                  <a:lnTo>
                    <a:pt x="158" y="84"/>
                  </a:lnTo>
                  <a:lnTo>
                    <a:pt x="134" y="99"/>
                  </a:lnTo>
                  <a:lnTo>
                    <a:pt x="119" y="113"/>
                  </a:lnTo>
                  <a:lnTo>
                    <a:pt x="113" y="125"/>
                  </a:lnTo>
                  <a:lnTo>
                    <a:pt x="107" y="133"/>
                  </a:lnTo>
                  <a:lnTo>
                    <a:pt x="98" y="134"/>
                  </a:lnTo>
                  <a:lnTo>
                    <a:pt x="95" y="143"/>
                  </a:lnTo>
                  <a:lnTo>
                    <a:pt x="93" y="149"/>
                  </a:lnTo>
                  <a:lnTo>
                    <a:pt x="83" y="153"/>
                  </a:lnTo>
                  <a:lnTo>
                    <a:pt x="69" y="152"/>
                  </a:lnTo>
                  <a:lnTo>
                    <a:pt x="62" y="147"/>
                  </a:lnTo>
                  <a:lnTo>
                    <a:pt x="55" y="144"/>
                  </a:lnTo>
                  <a:lnTo>
                    <a:pt x="46" y="149"/>
                  </a:lnTo>
                  <a:lnTo>
                    <a:pt x="42" y="158"/>
                  </a:lnTo>
                  <a:lnTo>
                    <a:pt x="35" y="164"/>
                  </a:lnTo>
                  <a:lnTo>
                    <a:pt x="26" y="173"/>
                  </a:lnTo>
                  <a:lnTo>
                    <a:pt x="14" y="174"/>
                  </a:lnTo>
                  <a:lnTo>
                    <a:pt x="11" y="167"/>
                  </a:lnTo>
                  <a:lnTo>
                    <a:pt x="12" y="156"/>
                  </a:lnTo>
                  <a:lnTo>
                    <a:pt x="3" y="138"/>
                  </a:lnTo>
                  <a:lnTo>
                    <a:pt x="0" y="135"/>
                  </a:lnTo>
                  <a:lnTo>
                    <a:pt x="1" y="79"/>
                  </a:lnTo>
                  <a:lnTo>
                    <a:pt x="18" y="79"/>
                  </a:lnTo>
                  <a:lnTo>
                    <a:pt x="20" y="11"/>
                  </a:lnTo>
                  <a:lnTo>
                    <a:pt x="32" y="10"/>
                  </a:lnTo>
                  <a:lnTo>
                    <a:pt x="58" y="4"/>
                  </a:lnTo>
                  <a:lnTo>
                    <a:pt x="64" y="12"/>
                  </a:lnTo>
                  <a:lnTo>
                    <a:pt x="75" y="4"/>
                  </a:lnTo>
                  <a:lnTo>
                    <a:pt x="80" y="4"/>
                  </a:lnTo>
                  <a:lnTo>
                    <a:pt x="89" y="0"/>
                  </a:lnTo>
                  <a:lnTo>
                    <a:pt x="92" y="1"/>
                  </a:lnTo>
                  <a:lnTo>
                    <a:pt x="92"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66" name="Google Shape;466;p49"/>
            <p:cNvSpPr/>
            <p:nvPr/>
          </p:nvSpPr>
          <p:spPr>
            <a:xfrm>
              <a:off x="8124974" y="4074742"/>
              <a:ext cx="342825" cy="268226"/>
            </a:xfrm>
            <a:custGeom>
              <a:avLst/>
              <a:gdLst/>
              <a:ahLst/>
              <a:cxnLst/>
              <a:rect l="l" t="t" r="r" b="b"/>
              <a:pathLst>
                <a:path w="216" h="169" extrusionOk="0">
                  <a:moveTo>
                    <a:pt x="157" y="48"/>
                  </a:moveTo>
                  <a:lnTo>
                    <a:pt x="169" y="55"/>
                  </a:lnTo>
                  <a:lnTo>
                    <a:pt x="178" y="63"/>
                  </a:lnTo>
                  <a:lnTo>
                    <a:pt x="178" y="70"/>
                  </a:lnTo>
                  <a:lnTo>
                    <a:pt x="189" y="79"/>
                  </a:lnTo>
                  <a:lnTo>
                    <a:pt x="197" y="87"/>
                  </a:lnTo>
                  <a:lnTo>
                    <a:pt x="200" y="98"/>
                  </a:lnTo>
                  <a:lnTo>
                    <a:pt x="214" y="107"/>
                  </a:lnTo>
                  <a:lnTo>
                    <a:pt x="216" y="113"/>
                  </a:lnTo>
                  <a:lnTo>
                    <a:pt x="211" y="115"/>
                  </a:lnTo>
                  <a:lnTo>
                    <a:pt x="200" y="114"/>
                  </a:lnTo>
                  <a:lnTo>
                    <a:pt x="187" y="112"/>
                  </a:lnTo>
                  <a:lnTo>
                    <a:pt x="181" y="113"/>
                  </a:lnTo>
                  <a:lnTo>
                    <a:pt x="178" y="118"/>
                  </a:lnTo>
                  <a:lnTo>
                    <a:pt x="173" y="119"/>
                  </a:lnTo>
                  <a:lnTo>
                    <a:pt x="166" y="115"/>
                  </a:lnTo>
                  <a:lnTo>
                    <a:pt x="148" y="124"/>
                  </a:lnTo>
                  <a:lnTo>
                    <a:pt x="141" y="122"/>
                  </a:lnTo>
                  <a:lnTo>
                    <a:pt x="138" y="124"/>
                  </a:lnTo>
                  <a:lnTo>
                    <a:pt x="133" y="135"/>
                  </a:lnTo>
                  <a:lnTo>
                    <a:pt x="121" y="132"/>
                  </a:lnTo>
                  <a:lnTo>
                    <a:pt x="109" y="130"/>
                  </a:lnTo>
                  <a:lnTo>
                    <a:pt x="98" y="123"/>
                  </a:lnTo>
                  <a:lnTo>
                    <a:pt x="84" y="116"/>
                  </a:lnTo>
                  <a:lnTo>
                    <a:pt x="75" y="122"/>
                  </a:lnTo>
                  <a:lnTo>
                    <a:pt x="69" y="132"/>
                  </a:lnTo>
                  <a:lnTo>
                    <a:pt x="67" y="145"/>
                  </a:lnTo>
                  <a:lnTo>
                    <a:pt x="56" y="144"/>
                  </a:lnTo>
                  <a:lnTo>
                    <a:pt x="45" y="141"/>
                  </a:lnTo>
                  <a:lnTo>
                    <a:pt x="35" y="151"/>
                  </a:lnTo>
                  <a:lnTo>
                    <a:pt x="26" y="169"/>
                  </a:lnTo>
                  <a:lnTo>
                    <a:pt x="24" y="164"/>
                  </a:lnTo>
                  <a:lnTo>
                    <a:pt x="24" y="155"/>
                  </a:lnTo>
                  <a:lnTo>
                    <a:pt x="15" y="149"/>
                  </a:lnTo>
                  <a:lnTo>
                    <a:pt x="9" y="138"/>
                  </a:lnTo>
                  <a:lnTo>
                    <a:pt x="8" y="132"/>
                  </a:lnTo>
                  <a:lnTo>
                    <a:pt x="0" y="122"/>
                  </a:lnTo>
                  <a:lnTo>
                    <a:pt x="1" y="116"/>
                  </a:lnTo>
                  <a:lnTo>
                    <a:pt x="0" y="108"/>
                  </a:lnTo>
                  <a:lnTo>
                    <a:pt x="1" y="93"/>
                  </a:lnTo>
                  <a:lnTo>
                    <a:pt x="5" y="90"/>
                  </a:lnTo>
                  <a:lnTo>
                    <a:pt x="13" y="71"/>
                  </a:lnTo>
                  <a:lnTo>
                    <a:pt x="27" y="70"/>
                  </a:lnTo>
                  <a:lnTo>
                    <a:pt x="30" y="64"/>
                  </a:lnTo>
                  <a:lnTo>
                    <a:pt x="33" y="65"/>
                  </a:lnTo>
                  <a:lnTo>
                    <a:pt x="37" y="69"/>
                  </a:lnTo>
                  <a:lnTo>
                    <a:pt x="58" y="62"/>
                  </a:lnTo>
                  <a:lnTo>
                    <a:pt x="65" y="55"/>
                  </a:lnTo>
                  <a:lnTo>
                    <a:pt x="74" y="48"/>
                  </a:lnTo>
                  <a:lnTo>
                    <a:pt x="72" y="41"/>
                  </a:lnTo>
                  <a:lnTo>
                    <a:pt x="77" y="39"/>
                  </a:lnTo>
                  <a:lnTo>
                    <a:pt x="93" y="41"/>
                  </a:lnTo>
                  <a:lnTo>
                    <a:pt x="109" y="32"/>
                  </a:lnTo>
                  <a:lnTo>
                    <a:pt x="121" y="11"/>
                  </a:lnTo>
                  <a:lnTo>
                    <a:pt x="129" y="4"/>
                  </a:lnTo>
                  <a:lnTo>
                    <a:pt x="139" y="0"/>
                  </a:lnTo>
                  <a:lnTo>
                    <a:pt x="141" y="8"/>
                  </a:lnTo>
                  <a:lnTo>
                    <a:pt x="151" y="20"/>
                  </a:lnTo>
                  <a:lnTo>
                    <a:pt x="151" y="28"/>
                  </a:lnTo>
                  <a:lnTo>
                    <a:pt x="149" y="35"/>
                  </a:lnTo>
                  <a:lnTo>
                    <a:pt x="150" y="41"/>
                  </a:lnTo>
                  <a:lnTo>
                    <a:pt x="155" y="47"/>
                  </a:lnTo>
                  <a:lnTo>
                    <a:pt x="157" y="48"/>
                  </a:lnTo>
                  <a:lnTo>
                    <a:pt x="157" y="4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67" name="Google Shape;467;p49"/>
            <p:cNvSpPr/>
            <p:nvPr/>
          </p:nvSpPr>
          <p:spPr>
            <a:xfrm>
              <a:off x="6217214" y="2993900"/>
              <a:ext cx="53963" cy="31743"/>
            </a:xfrm>
            <a:custGeom>
              <a:avLst/>
              <a:gdLst/>
              <a:ahLst/>
              <a:cxnLst/>
              <a:rect l="l" t="t" r="r" b="b"/>
              <a:pathLst>
                <a:path w="34" h="20" extrusionOk="0">
                  <a:moveTo>
                    <a:pt x="11" y="9"/>
                  </a:moveTo>
                  <a:lnTo>
                    <a:pt x="20" y="12"/>
                  </a:lnTo>
                  <a:lnTo>
                    <a:pt x="34" y="11"/>
                  </a:lnTo>
                  <a:lnTo>
                    <a:pt x="25" y="20"/>
                  </a:lnTo>
                  <a:lnTo>
                    <a:pt x="19" y="20"/>
                  </a:lnTo>
                  <a:lnTo>
                    <a:pt x="2" y="12"/>
                  </a:lnTo>
                  <a:lnTo>
                    <a:pt x="0" y="6"/>
                  </a:lnTo>
                  <a:lnTo>
                    <a:pt x="8" y="0"/>
                  </a:lnTo>
                  <a:lnTo>
                    <a:pt x="11" y="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68" name="Google Shape;468;p49"/>
            <p:cNvSpPr/>
            <p:nvPr/>
          </p:nvSpPr>
          <p:spPr>
            <a:xfrm>
              <a:off x="6245783" y="2908195"/>
              <a:ext cx="57137" cy="26981"/>
            </a:xfrm>
            <a:custGeom>
              <a:avLst/>
              <a:gdLst/>
              <a:ahLst/>
              <a:cxnLst/>
              <a:rect l="l" t="t" r="r" b="b"/>
              <a:pathLst>
                <a:path w="36" h="17" extrusionOk="0">
                  <a:moveTo>
                    <a:pt x="35" y="16"/>
                  </a:moveTo>
                  <a:lnTo>
                    <a:pt x="28" y="17"/>
                  </a:lnTo>
                  <a:lnTo>
                    <a:pt x="10" y="11"/>
                  </a:lnTo>
                  <a:lnTo>
                    <a:pt x="0" y="2"/>
                  </a:lnTo>
                  <a:lnTo>
                    <a:pt x="6" y="0"/>
                  </a:lnTo>
                  <a:lnTo>
                    <a:pt x="24" y="5"/>
                  </a:lnTo>
                  <a:lnTo>
                    <a:pt x="36" y="13"/>
                  </a:lnTo>
                  <a:lnTo>
                    <a:pt x="35" y="1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69" name="Google Shape;469;p49"/>
            <p:cNvSpPr/>
            <p:nvPr/>
          </p:nvSpPr>
          <p:spPr>
            <a:xfrm>
              <a:off x="4777664" y="2884388"/>
              <a:ext cx="76183" cy="71420"/>
            </a:xfrm>
            <a:custGeom>
              <a:avLst/>
              <a:gdLst/>
              <a:ahLst/>
              <a:cxnLst/>
              <a:rect l="l" t="t" r="r" b="b"/>
              <a:pathLst>
                <a:path w="48" h="45" extrusionOk="0">
                  <a:moveTo>
                    <a:pt x="48" y="42"/>
                  </a:moveTo>
                  <a:lnTo>
                    <a:pt x="39" y="45"/>
                  </a:lnTo>
                  <a:lnTo>
                    <a:pt x="20" y="37"/>
                  </a:lnTo>
                  <a:lnTo>
                    <a:pt x="20" y="30"/>
                  </a:lnTo>
                  <a:lnTo>
                    <a:pt x="11" y="23"/>
                  </a:lnTo>
                  <a:lnTo>
                    <a:pt x="13" y="18"/>
                  </a:lnTo>
                  <a:lnTo>
                    <a:pt x="0" y="14"/>
                  </a:lnTo>
                  <a:lnTo>
                    <a:pt x="2" y="5"/>
                  </a:lnTo>
                  <a:lnTo>
                    <a:pt x="6" y="0"/>
                  </a:lnTo>
                  <a:lnTo>
                    <a:pt x="18" y="4"/>
                  </a:lnTo>
                  <a:lnTo>
                    <a:pt x="26" y="7"/>
                  </a:lnTo>
                  <a:lnTo>
                    <a:pt x="37" y="9"/>
                  </a:lnTo>
                  <a:lnTo>
                    <a:pt x="38" y="16"/>
                  </a:lnTo>
                  <a:lnTo>
                    <a:pt x="40" y="24"/>
                  </a:lnTo>
                  <a:lnTo>
                    <a:pt x="48" y="32"/>
                  </a:lnTo>
                  <a:lnTo>
                    <a:pt x="48" y="4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70" name="Google Shape;470;p49"/>
            <p:cNvSpPr/>
            <p:nvPr/>
          </p:nvSpPr>
          <p:spPr>
            <a:xfrm>
              <a:off x="6345773" y="2860580"/>
              <a:ext cx="155541" cy="146017"/>
            </a:xfrm>
            <a:custGeom>
              <a:avLst/>
              <a:gdLst/>
              <a:ahLst/>
              <a:cxnLst/>
              <a:rect l="l" t="t" r="r" b="b"/>
              <a:pathLst>
                <a:path w="98" h="92" extrusionOk="0">
                  <a:moveTo>
                    <a:pt x="64" y="17"/>
                  </a:moveTo>
                  <a:lnTo>
                    <a:pt x="50" y="33"/>
                  </a:lnTo>
                  <a:lnTo>
                    <a:pt x="61" y="27"/>
                  </a:lnTo>
                  <a:lnTo>
                    <a:pt x="70" y="31"/>
                  </a:lnTo>
                  <a:lnTo>
                    <a:pt x="63" y="37"/>
                  </a:lnTo>
                  <a:lnTo>
                    <a:pt x="74" y="42"/>
                  </a:lnTo>
                  <a:lnTo>
                    <a:pt x="82" y="38"/>
                  </a:lnTo>
                  <a:lnTo>
                    <a:pt x="95" y="44"/>
                  </a:lnTo>
                  <a:lnTo>
                    <a:pt x="87" y="57"/>
                  </a:lnTo>
                  <a:lnTo>
                    <a:pt x="98" y="54"/>
                  </a:lnTo>
                  <a:lnTo>
                    <a:pt x="97" y="64"/>
                  </a:lnTo>
                  <a:lnTo>
                    <a:pt x="98" y="75"/>
                  </a:lnTo>
                  <a:lnTo>
                    <a:pt x="88" y="92"/>
                  </a:lnTo>
                  <a:lnTo>
                    <a:pt x="81" y="92"/>
                  </a:lnTo>
                  <a:lnTo>
                    <a:pt x="72" y="89"/>
                  </a:lnTo>
                  <a:lnTo>
                    <a:pt x="79" y="74"/>
                  </a:lnTo>
                  <a:lnTo>
                    <a:pt x="76" y="71"/>
                  </a:lnTo>
                  <a:lnTo>
                    <a:pt x="54" y="87"/>
                  </a:lnTo>
                  <a:lnTo>
                    <a:pt x="45" y="87"/>
                  </a:lnTo>
                  <a:lnTo>
                    <a:pt x="58" y="78"/>
                  </a:lnTo>
                  <a:lnTo>
                    <a:pt x="45" y="73"/>
                  </a:lnTo>
                  <a:lnTo>
                    <a:pt x="29" y="75"/>
                  </a:lnTo>
                  <a:lnTo>
                    <a:pt x="1" y="74"/>
                  </a:lnTo>
                  <a:lnTo>
                    <a:pt x="0" y="69"/>
                  </a:lnTo>
                  <a:lnTo>
                    <a:pt x="11" y="62"/>
                  </a:lnTo>
                  <a:lnTo>
                    <a:pt x="7" y="57"/>
                  </a:lnTo>
                  <a:lnTo>
                    <a:pt x="22" y="46"/>
                  </a:lnTo>
                  <a:lnTo>
                    <a:pt x="47" y="16"/>
                  </a:lnTo>
                  <a:lnTo>
                    <a:pt x="59" y="6"/>
                  </a:lnTo>
                  <a:lnTo>
                    <a:pt x="74" y="0"/>
                  </a:lnTo>
                  <a:lnTo>
                    <a:pt x="80" y="1"/>
                  </a:lnTo>
                  <a:lnTo>
                    <a:pt x="75" y="6"/>
                  </a:lnTo>
                  <a:lnTo>
                    <a:pt x="64" y="1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71" name="Google Shape;471;p49"/>
            <p:cNvSpPr/>
            <p:nvPr/>
          </p:nvSpPr>
          <p:spPr>
            <a:xfrm>
              <a:off x="4741161" y="2787572"/>
              <a:ext cx="46027" cy="55550"/>
            </a:xfrm>
            <a:custGeom>
              <a:avLst/>
              <a:gdLst/>
              <a:ahLst/>
              <a:cxnLst/>
              <a:rect l="l" t="t" r="r" b="b"/>
              <a:pathLst>
                <a:path w="29" h="35" extrusionOk="0">
                  <a:moveTo>
                    <a:pt x="9" y="0"/>
                  </a:moveTo>
                  <a:lnTo>
                    <a:pt x="14" y="2"/>
                  </a:lnTo>
                  <a:lnTo>
                    <a:pt x="29" y="1"/>
                  </a:lnTo>
                  <a:lnTo>
                    <a:pt x="7" y="21"/>
                  </a:lnTo>
                  <a:lnTo>
                    <a:pt x="8" y="35"/>
                  </a:lnTo>
                  <a:lnTo>
                    <a:pt x="3" y="35"/>
                  </a:lnTo>
                  <a:lnTo>
                    <a:pt x="0" y="27"/>
                  </a:lnTo>
                  <a:lnTo>
                    <a:pt x="2" y="19"/>
                  </a:lnTo>
                  <a:lnTo>
                    <a:pt x="0" y="13"/>
                  </a:lnTo>
                  <a:lnTo>
                    <a:pt x="3" y="5"/>
                  </a:lnTo>
                  <a:lnTo>
                    <a:pt x="9"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72" name="Google Shape;472;p49"/>
            <p:cNvSpPr/>
            <p:nvPr/>
          </p:nvSpPr>
          <p:spPr>
            <a:xfrm>
              <a:off x="6063259" y="2557437"/>
              <a:ext cx="25395" cy="20633"/>
            </a:xfrm>
            <a:custGeom>
              <a:avLst/>
              <a:gdLst/>
              <a:ahLst/>
              <a:cxnLst/>
              <a:rect l="l" t="t" r="r" b="b"/>
              <a:pathLst>
                <a:path w="16" h="13" extrusionOk="0">
                  <a:moveTo>
                    <a:pt x="16" y="4"/>
                  </a:moveTo>
                  <a:lnTo>
                    <a:pt x="5" y="13"/>
                  </a:lnTo>
                  <a:lnTo>
                    <a:pt x="0" y="12"/>
                  </a:lnTo>
                  <a:lnTo>
                    <a:pt x="0" y="6"/>
                  </a:lnTo>
                  <a:lnTo>
                    <a:pt x="1" y="5"/>
                  </a:lnTo>
                  <a:lnTo>
                    <a:pt x="9" y="0"/>
                  </a:lnTo>
                  <a:lnTo>
                    <a:pt x="14" y="1"/>
                  </a:lnTo>
                  <a:lnTo>
                    <a:pt x="16"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73" name="Google Shape;473;p49"/>
            <p:cNvSpPr/>
            <p:nvPr/>
          </p:nvSpPr>
          <p:spPr>
            <a:xfrm>
              <a:off x="5995012" y="2543152"/>
              <a:ext cx="50789" cy="20633"/>
            </a:xfrm>
            <a:custGeom>
              <a:avLst/>
              <a:gdLst/>
              <a:ahLst/>
              <a:cxnLst/>
              <a:rect l="l" t="t" r="r" b="b"/>
              <a:pathLst>
                <a:path w="32" h="13" extrusionOk="0">
                  <a:moveTo>
                    <a:pt x="30" y="4"/>
                  </a:moveTo>
                  <a:lnTo>
                    <a:pt x="8" y="13"/>
                  </a:lnTo>
                  <a:lnTo>
                    <a:pt x="0" y="12"/>
                  </a:lnTo>
                  <a:lnTo>
                    <a:pt x="0" y="8"/>
                  </a:lnTo>
                  <a:lnTo>
                    <a:pt x="14" y="0"/>
                  </a:lnTo>
                  <a:lnTo>
                    <a:pt x="32" y="0"/>
                  </a:lnTo>
                  <a:lnTo>
                    <a:pt x="30"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74" name="Google Shape;474;p49"/>
            <p:cNvSpPr/>
            <p:nvPr/>
          </p:nvSpPr>
          <p:spPr>
            <a:xfrm>
              <a:off x="5947398" y="2466970"/>
              <a:ext cx="149193" cy="73008"/>
            </a:xfrm>
            <a:custGeom>
              <a:avLst/>
              <a:gdLst/>
              <a:ahLst/>
              <a:cxnLst/>
              <a:rect l="l" t="t" r="r" b="b"/>
              <a:pathLst>
                <a:path w="94" h="46" extrusionOk="0">
                  <a:moveTo>
                    <a:pt x="50" y="2"/>
                  </a:moveTo>
                  <a:lnTo>
                    <a:pt x="48" y="9"/>
                  </a:lnTo>
                  <a:lnTo>
                    <a:pt x="56" y="6"/>
                  </a:lnTo>
                  <a:lnTo>
                    <a:pt x="61" y="11"/>
                  </a:lnTo>
                  <a:lnTo>
                    <a:pt x="71" y="17"/>
                  </a:lnTo>
                  <a:lnTo>
                    <a:pt x="82" y="22"/>
                  </a:lnTo>
                  <a:lnTo>
                    <a:pt x="78" y="30"/>
                  </a:lnTo>
                  <a:lnTo>
                    <a:pt x="88" y="29"/>
                  </a:lnTo>
                  <a:lnTo>
                    <a:pt x="94" y="35"/>
                  </a:lnTo>
                  <a:lnTo>
                    <a:pt x="79" y="40"/>
                  </a:lnTo>
                  <a:lnTo>
                    <a:pt x="61" y="35"/>
                  </a:lnTo>
                  <a:lnTo>
                    <a:pt x="59" y="28"/>
                  </a:lnTo>
                  <a:lnTo>
                    <a:pt x="41" y="37"/>
                  </a:lnTo>
                  <a:lnTo>
                    <a:pt x="16" y="46"/>
                  </a:lnTo>
                  <a:lnTo>
                    <a:pt x="18" y="36"/>
                  </a:lnTo>
                  <a:lnTo>
                    <a:pt x="0" y="38"/>
                  </a:lnTo>
                  <a:lnTo>
                    <a:pt x="16" y="29"/>
                  </a:lnTo>
                  <a:lnTo>
                    <a:pt x="27" y="15"/>
                  </a:lnTo>
                  <a:lnTo>
                    <a:pt x="42" y="0"/>
                  </a:lnTo>
                  <a:lnTo>
                    <a:pt x="50"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75" name="Google Shape;475;p49"/>
            <p:cNvSpPr/>
            <p:nvPr/>
          </p:nvSpPr>
          <p:spPr>
            <a:xfrm>
              <a:off x="6215626" y="2401897"/>
              <a:ext cx="52375" cy="30155"/>
            </a:xfrm>
            <a:custGeom>
              <a:avLst/>
              <a:gdLst/>
              <a:ahLst/>
              <a:cxnLst/>
              <a:rect l="l" t="t" r="r" b="b"/>
              <a:pathLst>
                <a:path w="33" h="19" extrusionOk="0">
                  <a:moveTo>
                    <a:pt x="15" y="18"/>
                  </a:moveTo>
                  <a:lnTo>
                    <a:pt x="0" y="19"/>
                  </a:lnTo>
                  <a:lnTo>
                    <a:pt x="2" y="11"/>
                  </a:lnTo>
                  <a:lnTo>
                    <a:pt x="13" y="1"/>
                  </a:lnTo>
                  <a:lnTo>
                    <a:pt x="26" y="0"/>
                  </a:lnTo>
                  <a:lnTo>
                    <a:pt x="33" y="4"/>
                  </a:lnTo>
                  <a:lnTo>
                    <a:pt x="29" y="11"/>
                  </a:lnTo>
                  <a:lnTo>
                    <a:pt x="26" y="13"/>
                  </a:lnTo>
                  <a:lnTo>
                    <a:pt x="15" y="1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76" name="Google Shape;476;p49"/>
            <p:cNvSpPr/>
            <p:nvPr/>
          </p:nvSpPr>
          <p:spPr>
            <a:xfrm>
              <a:off x="5815664" y="2354283"/>
              <a:ext cx="73009" cy="34917"/>
            </a:xfrm>
            <a:custGeom>
              <a:avLst/>
              <a:gdLst/>
              <a:ahLst/>
              <a:cxnLst/>
              <a:rect l="l" t="t" r="r" b="b"/>
              <a:pathLst>
                <a:path w="46" h="22" extrusionOk="0">
                  <a:moveTo>
                    <a:pt x="46" y="17"/>
                  </a:moveTo>
                  <a:lnTo>
                    <a:pt x="34" y="22"/>
                  </a:lnTo>
                  <a:lnTo>
                    <a:pt x="22" y="17"/>
                  </a:lnTo>
                  <a:lnTo>
                    <a:pt x="10" y="19"/>
                  </a:lnTo>
                  <a:lnTo>
                    <a:pt x="0" y="11"/>
                  </a:lnTo>
                  <a:lnTo>
                    <a:pt x="15" y="6"/>
                  </a:lnTo>
                  <a:lnTo>
                    <a:pt x="29" y="0"/>
                  </a:lnTo>
                  <a:lnTo>
                    <a:pt x="38" y="4"/>
                  </a:lnTo>
                  <a:lnTo>
                    <a:pt x="43" y="7"/>
                  </a:lnTo>
                  <a:lnTo>
                    <a:pt x="44" y="10"/>
                  </a:lnTo>
                  <a:lnTo>
                    <a:pt x="46" y="1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77" name="Google Shape;477;p49"/>
            <p:cNvSpPr/>
            <p:nvPr/>
          </p:nvSpPr>
          <p:spPr>
            <a:xfrm>
              <a:off x="4747509" y="2309843"/>
              <a:ext cx="1733172" cy="833248"/>
            </a:xfrm>
            <a:custGeom>
              <a:avLst/>
              <a:gdLst/>
              <a:ahLst/>
              <a:cxnLst/>
              <a:rect l="l" t="t" r="r" b="b"/>
              <a:pathLst>
                <a:path w="1092" h="525" extrusionOk="0">
                  <a:moveTo>
                    <a:pt x="876" y="467"/>
                  </a:moveTo>
                  <a:lnTo>
                    <a:pt x="869" y="456"/>
                  </a:lnTo>
                  <a:lnTo>
                    <a:pt x="878" y="431"/>
                  </a:lnTo>
                  <a:lnTo>
                    <a:pt x="873" y="425"/>
                  </a:lnTo>
                  <a:lnTo>
                    <a:pt x="863" y="428"/>
                  </a:lnTo>
                  <a:lnTo>
                    <a:pt x="859" y="424"/>
                  </a:lnTo>
                  <a:lnTo>
                    <a:pt x="843" y="438"/>
                  </a:lnTo>
                  <a:lnTo>
                    <a:pt x="833" y="452"/>
                  </a:lnTo>
                  <a:lnTo>
                    <a:pt x="825" y="461"/>
                  </a:lnTo>
                  <a:lnTo>
                    <a:pt x="817" y="464"/>
                  </a:lnTo>
                  <a:lnTo>
                    <a:pt x="812" y="465"/>
                  </a:lnTo>
                  <a:lnTo>
                    <a:pt x="809" y="469"/>
                  </a:lnTo>
                  <a:lnTo>
                    <a:pt x="782" y="469"/>
                  </a:lnTo>
                  <a:lnTo>
                    <a:pt x="759" y="470"/>
                  </a:lnTo>
                  <a:lnTo>
                    <a:pt x="751" y="473"/>
                  </a:lnTo>
                  <a:lnTo>
                    <a:pt x="731" y="486"/>
                  </a:lnTo>
                  <a:lnTo>
                    <a:pt x="731" y="485"/>
                  </a:lnTo>
                  <a:lnTo>
                    <a:pt x="728" y="485"/>
                  </a:lnTo>
                  <a:lnTo>
                    <a:pt x="722" y="487"/>
                  </a:lnTo>
                  <a:lnTo>
                    <a:pt x="716" y="491"/>
                  </a:lnTo>
                  <a:lnTo>
                    <a:pt x="711" y="488"/>
                  </a:lnTo>
                  <a:lnTo>
                    <a:pt x="697" y="490"/>
                  </a:lnTo>
                  <a:lnTo>
                    <a:pt x="686" y="493"/>
                  </a:lnTo>
                  <a:lnTo>
                    <a:pt x="680" y="495"/>
                  </a:lnTo>
                  <a:lnTo>
                    <a:pt x="673" y="501"/>
                  </a:lnTo>
                  <a:lnTo>
                    <a:pt x="678" y="503"/>
                  </a:lnTo>
                  <a:lnTo>
                    <a:pt x="683" y="502"/>
                  </a:lnTo>
                  <a:lnTo>
                    <a:pt x="684" y="502"/>
                  </a:lnTo>
                  <a:lnTo>
                    <a:pt x="683" y="508"/>
                  </a:lnTo>
                  <a:lnTo>
                    <a:pt x="669" y="510"/>
                  </a:lnTo>
                  <a:lnTo>
                    <a:pt x="661" y="512"/>
                  </a:lnTo>
                  <a:lnTo>
                    <a:pt x="656" y="515"/>
                  </a:lnTo>
                  <a:lnTo>
                    <a:pt x="648" y="514"/>
                  </a:lnTo>
                  <a:lnTo>
                    <a:pt x="643" y="514"/>
                  </a:lnTo>
                  <a:lnTo>
                    <a:pt x="635" y="519"/>
                  </a:lnTo>
                  <a:lnTo>
                    <a:pt x="621" y="525"/>
                  </a:lnTo>
                  <a:lnTo>
                    <a:pt x="613" y="525"/>
                  </a:lnTo>
                  <a:lnTo>
                    <a:pt x="619" y="518"/>
                  </a:lnTo>
                  <a:lnTo>
                    <a:pt x="630" y="508"/>
                  </a:lnTo>
                  <a:lnTo>
                    <a:pt x="642" y="501"/>
                  </a:lnTo>
                  <a:lnTo>
                    <a:pt x="646" y="496"/>
                  </a:lnTo>
                  <a:lnTo>
                    <a:pt x="648" y="487"/>
                  </a:lnTo>
                  <a:lnTo>
                    <a:pt x="660" y="476"/>
                  </a:lnTo>
                  <a:lnTo>
                    <a:pt x="662" y="465"/>
                  </a:lnTo>
                  <a:lnTo>
                    <a:pt x="666" y="476"/>
                  </a:lnTo>
                  <a:lnTo>
                    <a:pt x="677" y="479"/>
                  </a:lnTo>
                  <a:lnTo>
                    <a:pt x="683" y="473"/>
                  </a:lnTo>
                  <a:lnTo>
                    <a:pt x="680" y="459"/>
                  </a:lnTo>
                  <a:lnTo>
                    <a:pt x="677" y="453"/>
                  </a:lnTo>
                  <a:lnTo>
                    <a:pt x="665" y="449"/>
                  </a:lnTo>
                  <a:lnTo>
                    <a:pt x="654" y="447"/>
                  </a:lnTo>
                  <a:lnTo>
                    <a:pt x="642" y="447"/>
                  </a:lnTo>
                  <a:lnTo>
                    <a:pt x="632" y="445"/>
                  </a:lnTo>
                  <a:lnTo>
                    <a:pt x="631" y="440"/>
                  </a:lnTo>
                  <a:lnTo>
                    <a:pt x="627" y="443"/>
                  </a:lnTo>
                  <a:lnTo>
                    <a:pt x="623" y="442"/>
                  </a:lnTo>
                  <a:lnTo>
                    <a:pt x="629" y="436"/>
                  </a:lnTo>
                  <a:lnTo>
                    <a:pt x="623" y="434"/>
                  </a:lnTo>
                  <a:lnTo>
                    <a:pt x="629" y="427"/>
                  </a:lnTo>
                  <a:lnTo>
                    <a:pt x="626" y="422"/>
                  </a:lnTo>
                  <a:lnTo>
                    <a:pt x="631" y="416"/>
                  </a:lnTo>
                  <a:lnTo>
                    <a:pt x="615" y="414"/>
                  </a:lnTo>
                  <a:lnTo>
                    <a:pt x="615" y="403"/>
                  </a:lnTo>
                  <a:lnTo>
                    <a:pt x="612" y="400"/>
                  </a:lnTo>
                  <a:lnTo>
                    <a:pt x="603" y="400"/>
                  </a:lnTo>
                  <a:lnTo>
                    <a:pt x="591" y="396"/>
                  </a:lnTo>
                  <a:lnTo>
                    <a:pt x="586" y="399"/>
                  </a:lnTo>
                  <a:lnTo>
                    <a:pt x="581" y="403"/>
                  </a:lnTo>
                  <a:lnTo>
                    <a:pt x="571" y="406"/>
                  </a:lnTo>
                  <a:lnTo>
                    <a:pt x="562" y="414"/>
                  </a:lnTo>
                  <a:lnTo>
                    <a:pt x="546" y="408"/>
                  </a:lnTo>
                  <a:lnTo>
                    <a:pt x="533" y="411"/>
                  </a:lnTo>
                  <a:lnTo>
                    <a:pt x="521" y="405"/>
                  </a:lnTo>
                  <a:lnTo>
                    <a:pt x="508" y="402"/>
                  </a:lnTo>
                  <a:lnTo>
                    <a:pt x="498" y="401"/>
                  </a:lnTo>
                  <a:lnTo>
                    <a:pt x="495" y="398"/>
                  </a:lnTo>
                  <a:lnTo>
                    <a:pt x="498" y="388"/>
                  </a:lnTo>
                  <a:lnTo>
                    <a:pt x="492" y="388"/>
                  </a:lnTo>
                  <a:lnTo>
                    <a:pt x="489" y="395"/>
                  </a:lnTo>
                  <a:lnTo>
                    <a:pt x="458" y="395"/>
                  </a:lnTo>
                  <a:lnTo>
                    <a:pt x="408" y="395"/>
                  </a:lnTo>
                  <a:lnTo>
                    <a:pt x="358" y="395"/>
                  </a:lnTo>
                  <a:lnTo>
                    <a:pt x="315" y="395"/>
                  </a:lnTo>
                  <a:lnTo>
                    <a:pt x="270" y="395"/>
                  </a:lnTo>
                  <a:lnTo>
                    <a:pt x="227" y="395"/>
                  </a:lnTo>
                  <a:lnTo>
                    <a:pt x="182" y="395"/>
                  </a:lnTo>
                  <a:lnTo>
                    <a:pt x="168" y="395"/>
                  </a:lnTo>
                  <a:lnTo>
                    <a:pt x="124" y="395"/>
                  </a:lnTo>
                  <a:lnTo>
                    <a:pt x="83" y="395"/>
                  </a:lnTo>
                  <a:lnTo>
                    <a:pt x="81" y="395"/>
                  </a:lnTo>
                  <a:lnTo>
                    <a:pt x="64" y="377"/>
                  </a:lnTo>
                  <a:lnTo>
                    <a:pt x="60" y="369"/>
                  </a:lnTo>
                  <a:lnTo>
                    <a:pt x="39" y="362"/>
                  </a:lnTo>
                  <a:lnTo>
                    <a:pt x="43" y="345"/>
                  </a:lnTo>
                  <a:lnTo>
                    <a:pt x="54" y="334"/>
                  </a:lnTo>
                  <a:lnTo>
                    <a:pt x="42" y="326"/>
                  </a:lnTo>
                  <a:lnTo>
                    <a:pt x="51" y="311"/>
                  </a:lnTo>
                  <a:lnTo>
                    <a:pt x="45" y="299"/>
                  </a:lnTo>
                  <a:lnTo>
                    <a:pt x="52" y="289"/>
                  </a:lnTo>
                  <a:lnTo>
                    <a:pt x="67" y="280"/>
                  </a:lnTo>
                  <a:lnTo>
                    <a:pt x="76" y="269"/>
                  </a:lnTo>
                  <a:lnTo>
                    <a:pt x="63" y="258"/>
                  </a:lnTo>
                  <a:lnTo>
                    <a:pt x="67" y="237"/>
                  </a:lnTo>
                  <a:lnTo>
                    <a:pt x="70" y="225"/>
                  </a:lnTo>
                  <a:lnTo>
                    <a:pt x="66" y="217"/>
                  </a:lnTo>
                  <a:lnTo>
                    <a:pt x="63" y="210"/>
                  </a:lnTo>
                  <a:lnTo>
                    <a:pt x="65" y="201"/>
                  </a:lnTo>
                  <a:lnTo>
                    <a:pt x="46" y="206"/>
                  </a:lnTo>
                  <a:lnTo>
                    <a:pt x="23" y="217"/>
                  </a:lnTo>
                  <a:lnTo>
                    <a:pt x="22" y="205"/>
                  </a:lnTo>
                  <a:lnTo>
                    <a:pt x="21" y="197"/>
                  </a:lnTo>
                  <a:lnTo>
                    <a:pt x="13" y="193"/>
                  </a:lnTo>
                  <a:lnTo>
                    <a:pt x="0" y="192"/>
                  </a:lnTo>
                  <a:lnTo>
                    <a:pt x="106" y="95"/>
                  </a:lnTo>
                  <a:lnTo>
                    <a:pt x="179" y="34"/>
                  </a:lnTo>
                  <a:lnTo>
                    <a:pt x="196" y="39"/>
                  </a:lnTo>
                  <a:lnTo>
                    <a:pt x="206" y="46"/>
                  </a:lnTo>
                  <a:lnTo>
                    <a:pt x="217" y="48"/>
                  </a:lnTo>
                  <a:lnTo>
                    <a:pt x="236" y="41"/>
                  </a:lnTo>
                  <a:lnTo>
                    <a:pt x="256" y="36"/>
                  </a:lnTo>
                  <a:lnTo>
                    <a:pt x="272" y="38"/>
                  </a:lnTo>
                  <a:lnTo>
                    <a:pt x="298" y="31"/>
                  </a:lnTo>
                  <a:lnTo>
                    <a:pt x="323" y="27"/>
                  </a:lnTo>
                  <a:lnTo>
                    <a:pt x="324" y="34"/>
                  </a:lnTo>
                  <a:lnTo>
                    <a:pt x="337" y="30"/>
                  </a:lnTo>
                  <a:lnTo>
                    <a:pt x="348" y="22"/>
                  </a:lnTo>
                  <a:lnTo>
                    <a:pt x="355" y="24"/>
                  </a:lnTo>
                  <a:lnTo>
                    <a:pt x="358" y="39"/>
                  </a:lnTo>
                  <a:lnTo>
                    <a:pt x="387" y="28"/>
                  </a:lnTo>
                  <a:lnTo>
                    <a:pt x="375" y="39"/>
                  </a:lnTo>
                  <a:lnTo>
                    <a:pt x="393" y="37"/>
                  </a:lnTo>
                  <a:lnTo>
                    <a:pt x="402" y="33"/>
                  </a:lnTo>
                  <a:lnTo>
                    <a:pt x="416" y="34"/>
                  </a:lnTo>
                  <a:lnTo>
                    <a:pt x="427" y="40"/>
                  </a:lnTo>
                  <a:lnTo>
                    <a:pt x="449" y="46"/>
                  </a:lnTo>
                  <a:lnTo>
                    <a:pt x="464" y="48"/>
                  </a:lnTo>
                  <a:lnTo>
                    <a:pt x="477" y="48"/>
                  </a:lnTo>
                  <a:lnTo>
                    <a:pt x="485" y="56"/>
                  </a:lnTo>
                  <a:lnTo>
                    <a:pt x="460" y="64"/>
                  </a:lnTo>
                  <a:lnTo>
                    <a:pt x="479" y="67"/>
                  </a:lnTo>
                  <a:lnTo>
                    <a:pt x="515" y="65"/>
                  </a:lnTo>
                  <a:lnTo>
                    <a:pt x="527" y="62"/>
                  </a:lnTo>
                  <a:lnTo>
                    <a:pt x="532" y="72"/>
                  </a:lnTo>
                  <a:lnTo>
                    <a:pt x="552" y="64"/>
                  </a:lnTo>
                  <a:lnTo>
                    <a:pt x="546" y="57"/>
                  </a:lnTo>
                  <a:lnTo>
                    <a:pt x="560" y="52"/>
                  </a:lnTo>
                  <a:lnTo>
                    <a:pt x="575" y="51"/>
                  </a:lnTo>
                  <a:lnTo>
                    <a:pt x="586" y="49"/>
                  </a:lnTo>
                  <a:lnTo>
                    <a:pt x="593" y="54"/>
                  </a:lnTo>
                  <a:lnTo>
                    <a:pt x="598" y="62"/>
                  </a:lnTo>
                  <a:lnTo>
                    <a:pt x="612" y="61"/>
                  </a:lnTo>
                  <a:lnTo>
                    <a:pt x="628" y="68"/>
                  </a:lnTo>
                  <a:lnTo>
                    <a:pt x="649" y="65"/>
                  </a:lnTo>
                  <a:lnTo>
                    <a:pt x="667" y="65"/>
                  </a:lnTo>
                  <a:lnTo>
                    <a:pt x="674" y="56"/>
                  </a:lnTo>
                  <a:lnTo>
                    <a:pt x="687" y="53"/>
                  </a:lnTo>
                  <a:lnTo>
                    <a:pt x="702" y="58"/>
                  </a:lnTo>
                  <a:lnTo>
                    <a:pt x="689" y="74"/>
                  </a:lnTo>
                  <a:lnTo>
                    <a:pt x="707" y="61"/>
                  </a:lnTo>
                  <a:lnTo>
                    <a:pt x="717" y="61"/>
                  </a:lnTo>
                  <a:lnTo>
                    <a:pt x="736" y="45"/>
                  </a:lnTo>
                  <a:lnTo>
                    <a:pt x="731" y="35"/>
                  </a:lnTo>
                  <a:lnTo>
                    <a:pt x="723" y="28"/>
                  </a:lnTo>
                  <a:lnTo>
                    <a:pt x="739" y="11"/>
                  </a:lnTo>
                  <a:lnTo>
                    <a:pt x="763" y="0"/>
                  </a:lnTo>
                  <a:lnTo>
                    <a:pt x="777" y="2"/>
                  </a:lnTo>
                  <a:lnTo>
                    <a:pt x="783" y="9"/>
                  </a:lnTo>
                  <a:lnTo>
                    <a:pt x="783" y="27"/>
                  </a:lnTo>
                  <a:lnTo>
                    <a:pt x="766" y="35"/>
                  </a:lnTo>
                  <a:lnTo>
                    <a:pt x="786" y="38"/>
                  </a:lnTo>
                  <a:lnTo>
                    <a:pt x="773" y="54"/>
                  </a:lnTo>
                  <a:lnTo>
                    <a:pt x="800" y="42"/>
                  </a:lnTo>
                  <a:lnTo>
                    <a:pt x="806" y="52"/>
                  </a:lnTo>
                  <a:lnTo>
                    <a:pt x="793" y="64"/>
                  </a:lnTo>
                  <a:lnTo>
                    <a:pt x="797" y="75"/>
                  </a:lnTo>
                  <a:lnTo>
                    <a:pt x="819" y="64"/>
                  </a:lnTo>
                  <a:lnTo>
                    <a:pt x="838" y="49"/>
                  </a:lnTo>
                  <a:lnTo>
                    <a:pt x="852" y="32"/>
                  </a:lnTo>
                  <a:lnTo>
                    <a:pt x="869" y="33"/>
                  </a:lnTo>
                  <a:lnTo>
                    <a:pt x="884" y="36"/>
                  </a:lnTo>
                  <a:lnTo>
                    <a:pt x="895" y="43"/>
                  </a:lnTo>
                  <a:lnTo>
                    <a:pt x="890" y="51"/>
                  </a:lnTo>
                  <a:lnTo>
                    <a:pt x="874" y="60"/>
                  </a:lnTo>
                  <a:lnTo>
                    <a:pt x="877" y="68"/>
                  </a:lnTo>
                  <a:lnTo>
                    <a:pt x="870" y="77"/>
                  </a:lnTo>
                  <a:lnTo>
                    <a:pt x="838" y="88"/>
                  </a:lnTo>
                  <a:lnTo>
                    <a:pt x="819" y="91"/>
                  </a:lnTo>
                  <a:lnTo>
                    <a:pt x="809" y="86"/>
                  </a:lnTo>
                  <a:lnTo>
                    <a:pt x="800" y="94"/>
                  </a:lnTo>
                  <a:lnTo>
                    <a:pt x="777" y="108"/>
                  </a:lnTo>
                  <a:lnTo>
                    <a:pt x="769" y="116"/>
                  </a:lnTo>
                  <a:lnTo>
                    <a:pt x="746" y="127"/>
                  </a:lnTo>
                  <a:lnTo>
                    <a:pt x="726" y="128"/>
                  </a:lnTo>
                  <a:lnTo>
                    <a:pt x="712" y="135"/>
                  </a:lnTo>
                  <a:lnTo>
                    <a:pt x="703" y="146"/>
                  </a:lnTo>
                  <a:lnTo>
                    <a:pt x="686" y="148"/>
                  </a:lnTo>
                  <a:lnTo>
                    <a:pt x="660" y="162"/>
                  </a:lnTo>
                  <a:lnTo>
                    <a:pt x="632" y="182"/>
                  </a:lnTo>
                  <a:lnTo>
                    <a:pt x="618" y="195"/>
                  </a:lnTo>
                  <a:lnTo>
                    <a:pt x="603" y="216"/>
                  </a:lnTo>
                  <a:lnTo>
                    <a:pt x="621" y="219"/>
                  </a:lnTo>
                  <a:lnTo>
                    <a:pt x="617" y="235"/>
                  </a:lnTo>
                  <a:lnTo>
                    <a:pt x="614" y="248"/>
                  </a:lnTo>
                  <a:lnTo>
                    <a:pt x="636" y="245"/>
                  </a:lnTo>
                  <a:lnTo>
                    <a:pt x="657" y="253"/>
                  </a:lnTo>
                  <a:lnTo>
                    <a:pt x="666" y="259"/>
                  </a:lnTo>
                  <a:lnTo>
                    <a:pt x="672" y="268"/>
                  </a:lnTo>
                  <a:lnTo>
                    <a:pt x="686" y="273"/>
                  </a:lnTo>
                  <a:lnTo>
                    <a:pt x="697" y="280"/>
                  </a:lnTo>
                  <a:lnTo>
                    <a:pt x="719" y="282"/>
                  </a:lnTo>
                  <a:lnTo>
                    <a:pt x="733" y="283"/>
                  </a:lnTo>
                  <a:lnTo>
                    <a:pt x="723" y="299"/>
                  </a:lnTo>
                  <a:lnTo>
                    <a:pt x="717" y="316"/>
                  </a:lnTo>
                  <a:lnTo>
                    <a:pt x="717" y="337"/>
                  </a:lnTo>
                  <a:lnTo>
                    <a:pt x="731" y="354"/>
                  </a:lnTo>
                  <a:lnTo>
                    <a:pt x="745" y="348"/>
                  </a:lnTo>
                  <a:lnTo>
                    <a:pt x="761" y="330"/>
                  </a:lnTo>
                  <a:lnTo>
                    <a:pt x="768" y="301"/>
                  </a:lnTo>
                  <a:lnTo>
                    <a:pt x="763" y="292"/>
                  </a:lnTo>
                  <a:lnTo>
                    <a:pt x="790" y="283"/>
                  </a:lnTo>
                  <a:lnTo>
                    <a:pt x="812" y="271"/>
                  </a:lnTo>
                  <a:lnTo>
                    <a:pt x="826" y="258"/>
                  </a:lnTo>
                  <a:lnTo>
                    <a:pt x="831" y="246"/>
                  </a:lnTo>
                  <a:lnTo>
                    <a:pt x="830" y="231"/>
                  </a:lnTo>
                  <a:lnTo>
                    <a:pt x="820" y="218"/>
                  </a:lnTo>
                  <a:lnTo>
                    <a:pt x="847" y="199"/>
                  </a:lnTo>
                  <a:lnTo>
                    <a:pt x="850" y="184"/>
                  </a:lnTo>
                  <a:lnTo>
                    <a:pt x="861" y="157"/>
                  </a:lnTo>
                  <a:lnTo>
                    <a:pt x="873" y="153"/>
                  </a:lnTo>
                  <a:lnTo>
                    <a:pt x="892" y="158"/>
                  </a:lnTo>
                  <a:lnTo>
                    <a:pt x="905" y="159"/>
                  </a:lnTo>
                  <a:lnTo>
                    <a:pt x="918" y="155"/>
                  </a:lnTo>
                  <a:lnTo>
                    <a:pt x="928" y="161"/>
                  </a:lnTo>
                  <a:lnTo>
                    <a:pt x="938" y="171"/>
                  </a:lnTo>
                  <a:lnTo>
                    <a:pt x="939" y="177"/>
                  </a:lnTo>
                  <a:lnTo>
                    <a:pt x="962" y="179"/>
                  </a:lnTo>
                  <a:lnTo>
                    <a:pt x="954" y="194"/>
                  </a:lnTo>
                  <a:lnTo>
                    <a:pt x="947" y="215"/>
                  </a:lnTo>
                  <a:lnTo>
                    <a:pt x="958" y="218"/>
                  </a:lnTo>
                  <a:lnTo>
                    <a:pt x="963" y="228"/>
                  </a:lnTo>
                  <a:lnTo>
                    <a:pt x="987" y="219"/>
                  </a:lnTo>
                  <a:lnTo>
                    <a:pt x="1009" y="199"/>
                  </a:lnTo>
                  <a:lnTo>
                    <a:pt x="1022" y="191"/>
                  </a:lnTo>
                  <a:lnTo>
                    <a:pt x="1025" y="207"/>
                  </a:lnTo>
                  <a:lnTo>
                    <a:pt x="1033" y="229"/>
                  </a:lnTo>
                  <a:lnTo>
                    <a:pt x="1039" y="251"/>
                  </a:lnTo>
                  <a:lnTo>
                    <a:pt x="1028" y="262"/>
                  </a:lnTo>
                  <a:lnTo>
                    <a:pt x="1043" y="272"/>
                  </a:lnTo>
                  <a:lnTo>
                    <a:pt x="1051" y="282"/>
                  </a:lnTo>
                  <a:lnTo>
                    <a:pt x="1072" y="287"/>
                  </a:lnTo>
                  <a:lnTo>
                    <a:pt x="1079" y="292"/>
                  </a:lnTo>
                  <a:lnTo>
                    <a:pt x="1079" y="308"/>
                  </a:lnTo>
                  <a:lnTo>
                    <a:pt x="1089" y="310"/>
                  </a:lnTo>
                  <a:lnTo>
                    <a:pt x="1092" y="317"/>
                  </a:lnTo>
                  <a:lnTo>
                    <a:pt x="1086" y="337"/>
                  </a:lnTo>
                  <a:lnTo>
                    <a:pt x="1074" y="344"/>
                  </a:lnTo>
                  <a:lnTo>
                    <a:pt x="1061" y="351"/>
                  </a:lnTo>
                  <a:lnTo>
                    <a:pt x="1035" y="357"/>
                  </a:lnTo>
                  <a:lnTo>
                    <a:pt x="1012" y="372"/>
                  </a:lnTo>
                  <a:lnTo>
                    <a:pt x="986" y="375"/>
                  </a:lnTo>
                  <a:lnTo>
                    <a:pt x="957" y="371"/>
                  </a:lnTo>
                  <a:lnTo>
                    <a:pt x="935" y="371"/>
                  </a:lnTo>
                  <a:lnTo>
                    <a:pt x="919" y="372"/>
                  </a:lnTo>
                  <a:lnTo>
                    <a:pt x="903" y="385"/>
                  </a:lnTo>
                  <a:lnTo>
                    <a:pt x="880" y="394"/>
                  </a:lnTo>
                  <a:lnTo>
                    <a:pt x="851" y="418"/>
                  </a:lnTo>
                  <a:lnTo>
                    <a:pt x="827" y="436"/>
                  </a:lnTo>
                  <a:lnTo>
                    <a:pt x="841" y="433"/>
                  </a:lnTo>
                  <a:lnTo>
                    <a:pt x="873" y="408"/>
                  </a:lnTo>
                  <a:lnTo>
                    <a:pt x="910" y="393"/>
                  </a:lnTo>
                  <a:lnTo>
                    <a:pt x="932" y="391"/>
                  </a:lnTo>
                  <a:lnTo>
                    <a:pt x="942" y="400"/>
                  </a:lnTo>
                  <a:lnTo>
                    <a:pt x="924" y="412"/>
                  </a:lnTo>
                  <a:lnTo>
                    <a:pt x="922" y="432"/>
                  </a:lnTo>
                  <a:lnTo>
                    <a:pt x="923" y="446"/>
                  </a:lnTo>
                  <a:lnTo>
                    <a:pt x="939" y="456"/>
                  </a:lnTo>
                  <a:lnTo>
                    <a:pt x="965" y="453"/>
                  </a:lnTo>
                  <a:lnTo>
                    <a:pt x="985" y="432"/>
                  </a:lnTo>
                  <a:lnTo>
                    <a:pt x="983" y="445"/>
                  </a:lnTo>
                  <a:lnTo>
                    <a:pt x="990" y="452"/>
                  </a:lnTo>
                  <a:lnTo>
                    <a:pt x="968" y="465"/>
                  </a:lnTo>
                  <a:lnTo>
                    <a:pt x="931" y="476"/>
                  </a:lnTo>
                  <a:lnTo>
                    <a:pt x="914" y="483"/>
                  </a:lnTo>
                  <a:lnTo>
                    <a:pt x="893" y="496"/>
                  </a:lnTo>
                  <a:lnTo>
                    <a:pt x="882" y="495"/>
                  </a:lnTo>
                  <a:lnTo>
                    <a:pt x="886" y="479"/>
                  </a:lnTo>
                  <a:lnTo>
                    <a:pt x="917" y="464"/>
                  </a:lnTo>
                  <a:lnTo>
                    <a:pt x="894" y="465"/>
                  </a:lnTo>
                  <a:lnTo>
                    <a:pt x="876" y="46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78" name="Google Shape;478;p49"/>
            <p:cNvSpPr/>
            <p:nvPr/>
          </p:nvSpPr>
          <p:spPr>
            <a:xfrm>
              <a:off x="5491884" y="2276513"/>
              <a:ext cx="314257" cy="119035"/>
            </a:xfrm>
            <a:custGeom>
              <a:avLst/>
              <a:gdLst/>
              <a:ahLst/>
              <a:cxnLst/>
              <a:rect l="l" t="t" r="r" b="b"/>
              <a:pathLst>
                <a:path w="198" h="75" extrusionOk="0">
                  <a:moveTo>
                    <a:pt x="92" y="3"/>
                  </a:moveTo>
                  <a:lnTo>
                    <a:pt x="77" y="9"/>
                  </a:lnTo>
                  <a:lnTo>
                    <a:pt x="109" y="5"/>
                  </a:lnTo>
                  <a:lnTo>
                    <a:pt x="117" y="13"/>
                  </a:lnTo>
                  <a:lnTo>
                    <a:pt x="138" y="5"/>
                  </a:lnTo>
                  <a:lnTo>
                    <a:pt x="143" y="10"/>
                  </a:lnTo>
                  <a:lnTo>
                    <a:pt x="137" y="25"/>
                  </a:lnTo>
                  <a:lnTo>
                    <a:pt x="149" y="19"/>
                  </a:lnTo>
                  <a:lnTo>
                    <a:pt x="158" y="3"/>
                  </a:lnTo>
                  <a:lnTo>
                    <a:pt x="171" y="0"/>
                  </a:lnTo>
                  <a:lnTo>
                    <a:pt x="180" y="3"/>
                  </a:lnTo>
                  <a:lnTo>
                    <a:pt x="186" y="9"/>
                  </a:lnTo>
                  <a:lnTo>
                    <a:pt x="178" y="24"/>
                  </a:lnTo>
                  <a:lnTo>
                    <a:pt x="171" y="35"/>
                  </a:lnTo>
                  <a:lnTo>
                    <a:pt x="183" y="43"/>
                  </a:lnTo>
                  <a:lnTo>
                    <a:pt x="198" y="51"/>
                  </a:lnTo>
                  <a:lnTo>
                    <a:pt x="191" y="58"/>
                  </a:lnTo>
                  <a:lnTo>
                    <a:pt x="169" y="59"/>
                  </a:lnTo>
                  <a:lnTo>
                    <a:pt x="171" y="65"/>
                  </a:lnTo>
                  <a:lnTo>
                    <a:pt x="163" y="71"/>
                  </a:lnTo>
                  <a:lnTo>
                    <a:pt x="143" y="69"/>
                  </a:lnTo>
                  <a:lnTo>
                    <a:pt x="126" y="64"/>
                  </a:lnTo>
                  <a:lnTo>
                    <a:pt x="111" y="65"/>
                  </a:lnTo>
                  <a:lnTo>
                    <a:pt x="83" y="71"/>
                  </a:lnTo>
                  <a:lnTo>
                    <a:pt x="49" y="73"/>
                  </a:lnTo>
                  <a:lnTo>
                    <a:pt x="26" y="75"/>
                  </a:lnTo>
                  <a:lnTo>
                    <a:pt x="26" y="67"/>
                  </a:lnTo>
                  <a:lnTo>
                    <a:pt x="15" y="63"/>
                  </a:lnTo>
                  <a:lnTo>
                    <a:pt x="1" y="64"/>
                  </a:lnTo>
                  <a:lnTo>
                    <a:pt x="0" y="52"/>
                  </a:lnTo>
                  <a:lnTo>
                    <a:pt x="9" y="50"/>
                  </a:lnTo>
                  <a:lnTo>
                    <a:pt x="31" y="47"/>
                  </a:lnTo>
                  <a:lnTo>
                    <a:pt x="47" y="48"/>
                  </a:lnTo>
                  <a:lnTo>
                    <a:pt x="66" y="45"/>
                  </a:lnTo>
                  <a:lnTo>
                    <a:pt x="46" y="42"/>
                  </a:lnTo>
                  <a:lnTo>
                    <a:pt x="20" y="43"/>
                  </a:lnTo>
                  <a:lnTo>
                    <a:pt x="3" y="43"/>
                  </a:lnTo>
                  <a:lnTo>
                    <a:pt x="3" y="37"/>
                  </a:lnTo>
                  <a:lnTo>
                    <a:pt x="37" y="30"/>
                  </a:lnTo>
                  <a:lnTo>
                    <a:pt x="19" y="31"/>
                  </a:lnTo>
                  <a:lnTo>
                    <a:pt x="3" y="26"/>
                  </a:lnTo>
                  <a:lnTo>
                    <a:pt x="26" y="15"/>
                  </a:lnTo>
                  <a:lnTo>
                    <a:pt x="41" y="9"/>
                  </a:lnTo>
                  <a:lnTo>
                    <a:pt x="83" y="0"/>
                  </a:lnTo>
                  <a:lnTo>
                    <a:pt x="92" y="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79" name="Google Shape;479;p49"/>
            <p:cNvSpPr/>
            <p:nvPr/>
          </p:nvSpPr>
          <p:spPr>
            <a:xfrm>
              <a:off x="5779159" y="2268578"/>
              <a:ext cx="44440" cy="20633"/>
            </a:xfrm>
            <a:custGeom>
              <a:avLst/>
              <a:gdLst/>
              <a:ahLst/>
              <a:cxnLst/>
              <a:rect l="l" t="t" r="r" b="b"/>
              <a:pathLst>
                <a:path w="28" h="13" extrusionOk="0">
                  <a:moveTo>
                    <a:pt x="28" y="3"/>
                  </a:moveTo>
                  <a:lnTo>
                    <a:pt x="7" y="13"/>
                  </a:lnTo>
                  <a:lnTo>
                    <a:pt x="0" y="3"/>
                  </a:lnTo>
                  <a:lnTo>
                    <a:pt x="6" y="0"/>
                  </a:lnTo>
                  <a:lnTo>
                    <a:pt x="22" y="0"/>
                  </a:lnTo>
                  <a:lnTo>
                    <a:pt x="28" y="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80" name="Google Shape;480;p49"/>
            <p:cNvSpPr/>
            <p:nvPr/>
          </p:nvSpPr>
          <p:spPr>
            <a:xfrm>
              <a:off x="6253718" y="2265403"/>
              <a:ext cx="79358" cy="25394"/>
            </a:xfrm>
            <a:custGeom>
              <a:avLst/>
              <a:gdLst/>
              <a:ahLst/>
              <a:cxnLst/>
              <a:rect l="l" t="t" r="r" b="b"/>
              <a:pathLst>
                <a:path w="50" h="16" extrusionOk="0">
                  <a:moveTo>
                    <a:pt x="50" y="10"/>
                  </a:moveTo>
                  <a:lnTo>
                    <a:pt x="48" y="14"/>
                  </a:lnTo>
                  <a:lnTo>
                    <a:pt x="36" y="13"/>
                  </a:lnTo>
                  <a:lnTo>
                    <a:pt x="24" y="13"/>
                  </a:lnTo>
                  <a:lnTo>
                    <a:pt x="9" y="16"/>
                  </a:lnTo>
                  <a:lnTo>
                    <a:pt x="7" y="14"/>
                  </a:lnTo>
                  <a:lnTo>
                    <a:pt x="0" y="6"/>
                  </a:lnTo>
                  <a:lnTo>
                    <a:pt x="5" y="1"/>
                  </a:lnTo>
                  <a:lnTo>
                    <a:pt x="12" y="0"/>
                  </a:lnTo>
                  <a:lnTo>
                    <a:pt x="36" y="2"/>
                  </a:lnTo>
                  <a:lnTo>
                    <a:pt x="50" y="1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81" name="Google Shape;481;p49"/>
            <p:cNvSpPr/>
            <p:nvPr/>
          </p:nvSpPr>
          <p:spPr>
            <a:xfrm>
              <a:off x="6041040" y="2263815"/>
              <a:ext cx="471385" cy="306317"/>
            </a:xfrm>
            <a:custGeom>
              <a:avLst/>
              <a:gdLst/>
              <a:ahLst/>
              <a:cxnLst/>
              <a:rect l="l" t="t" r="r" b="b"/>
              <a:pathLst>
                <a:path w="297" h="193" extrusionOk="0">
                  <a:moveTo>
                    <a:pt x="66" y="10"/>
                  </a:moveTo>
                  <a:lnTo>
                    <a:pt x="67" y="20"/>
                  </a:lnTo>
                  <a:lnTo>
                    <a:pt x="88" y="7"/>
                  </a:lnTo>
                  <a:lnTo>
                    <a:pt x="123" y="1"/>
                  </a:lnTo>
                  <a:lnTo>
                    <a:pt x="130" y="17"/>
                  </a:lnTo>
                  <a:lnTo>
                    <a:pt x="120" y="27"/>
                  </a:lnTo>
                  <a:lnTo>
                    <a:pt x="147" y="23"/>
                  </a:lnTo>
                  <a:lnTo>
                    <a:pt x="163" y="16"/>
                  </a:lnTo>
                  <a:lnTo>
                    <a:pt x="183" y="24"/>
                  </a:lnTo>
                  <a:lnTo>
                    <a:pt x="194" y="31"/>
                  </a:lnTo>
                  <a:lnTo>
                    <a:pt x="190" y="38"/>
                  </a:lnTo>
                  <a:lnTo>
                    <a:pt x="215" y="34"/>
                  </a:lnTo>
                  <a:lnTo>
                    <a:pt x="221" y="45"/>
                  </a:lnTo>
                  <a:lnTo>
                    <a:pt x="245" y="51"/>
                  </a:lnTo>
                  <a:lnTo>
                    <a:pt x="252" y="57"/>
                  </a:lnTo>
                  <a:lnTo>
                    <a:pt x="255" y="72"/>
                  </a:lnTo>
                  <a:lnTo>
                    <a:pt x="227" y="80"/>
                  </a:lnTo>
                  <a:lnTo>
                    <a:pt x="250" y="90"/>
                  </a:lnTo>
                  <a:lnTo>
                    <a:pt x="268" y="94"/>
                  </a:lnTo>
                  <a:lnTo>
                    <a:pt x="278" y="108"/>
                  </a:lnTo>
                  <a:lnTo>
                    <a:pt x="297" y="110"/>
                  </a:lnTo>
                  <a:lnTo>
                    <a:pt x="287" y="121"/>
                  </a:lnTo>
                  <a:lnTo>
                    <a:pt x="255" y="140"/>
                  </a:lnTo>
                  <a:lnTo>
                    <a:pt x="243" y="134"/>
                  </a:lnTo>
                  <a:lnTo>
                    <a:pt x="232" y="117"/>
                  </a:lnTo>
                  <a:lnTo>
                    <a:pt x="214" y="120"/>
                  </a:lnTo>
                  <a:lnTo>
                    <a:pt x="208" y="129"/>
                  </a:lnTo>
                  <a:lnTo>
                    <a:pt x="216" y="139"/>
                  </a:lnTo>
                  <a:lnTo>
                    <a:pt x="229" y="146"/>
                  </a:lnTo>
                  <a:lnTo>
                    <a:pt x="232" y="151"/>
                  </a:lnTo>
                  <a:lnTo>
                    <a:pt x="231" y="168"/>
                  </a:lnTo>
                  <a:lnTo>
                    <a:pt x="221" y="180"/>
                  </a:lnTo>
                  <a:lnTo>
                    <a:pt x="207" y="175"/>
                  </a:lnTo>
                  <a:lnTo>
                    <a:pt x="182" y="162"/>
                  </a:lnTo>
                  <a:lnTo>
                    <a:pt x="192" y="177"/>
                  </a:lnTo>
                  <a:lnTo>
                    <a:pt x="200" y="187"/>
                  </a:lnTo>
                  <a:lnTo>
                    <a:pt x="199" y="193"/>
                  </a:lnTo>
                  <a:lnTo>
                    <a:pt x="168" y="186"/>
                  </a:lnTo>
                  <a:lnTo>
                    <a:pt x="145" y="176"/>
                  </a:lnTo>
                  <a:lnTo>
                    <a:pt x="133" y="168"/>
                  </a:lnTo>
                  <a:lnTo>
                    <a:pt x="141" y="163"/>
                  </a:lnTo>
                  <a:lnTo>
                    <a:pt x="126" y="154"/>
                  </a:lnTo>
                  <a:lnTo>
                    <a:pt x="113" y="146"/>
                  </a:lnTo>
                  <a:lnTo>
                    <a:pt x="110" y="151"/>
                  </a:lnTo>
                  <a:lnTo>
                    <a:pt x="71" y="154"/>
                  </a:lnTo>
                  <a:lnTo>
                    <a:pt x="64" y="148"/>
                  </a:lnTo>
                  <a:lnTo>
                    <a:pt x="80" y="136"/>
                  </a:lnTo>
                  <a:lnTo>
                    <a:pt x="104" y="135"/>
                  </a:lnTo>
                  <a:lnTo>
                    <a:pt x="131" y="133"/>
                  </a:lnTo>
                  <a:lnTo>
                    <a:pt x="131" y="127"/>
                  </a:lnTo>
                  <a:lnTo>
                    <a:pt x="140" y="119"/>
                  </a:lnTo>
                  <a:lnTo>
                    <a:pt x="166" y="103"/>
                  </a:lnTo>
                  <a:lnTo>
                    <a:pt x="168" y="96"/>
                  </a:lnTo>
                  <a:lnTo>
                    <a:pt x="166" y="90"/>
                  </a:lnTo>
                  <a:lnTo>
                    <a:pt x="152" y="83"/>
                  </a:lnTo>
                  <a:lnTo>
                    <a:pt x="131" y="77"/>
                  </a:lnTo>
                  <a:lnTo>
                    <a:pt x="141" y="73"/>
                  </a:lnTo>
                  <a:lnTo>
                    <a:pt x="135" y="63"/>
                  </a:lnTo>
                  <a:lnTo>
                    <a:pt x="125" y="62"/>
                  </a:lnTo>
                  <a:lnTo>
                    <a:pt x="119" y="57"/>
                  </a:lnTo>
                  <a:lnTo>
                    <a:pt x="110" y="61"/>
                  </a:lnTo>
                  <a:lnTo>
                    <a:pt x="86" y="63"/>
                  </a:lnTo>
                  <a:lnTo>
                    <a:pt x="45" y="60"/>
                  </a:lnTo>
                  <a:lnTo>
                    <a:pt x="23" y="55"/>
                  </a:lnTo>
                  <a:lnTo>
                    <a:pt x="5" y="53"/>
                  </a:lnTo>
                  <a:lnTo>
                    <a:pt x="0" y="47"/>
                  </a:lnTo>
                  <a:lnTo>
                    <a:pt x="19" y="40"/>
                  </a:lnTo>
                  <a:lnTo>
                    <a:pt x="2" y="40"/>
                  </a:lnTo>
                  <a:lnTo>
                    <a:pt x="11" y="24"/>
                  </a:lnTo>
                  <a:lnTo>
                    <a:pt x="33" y="11"/>
                  </a:lnTo>
                  <a:lnTo>
                    <a:pt x="51" y="4"/>
                  </a:lnTo>
                  <a:lnTo>
                    <a:pt x="83" y="0"/>
                  </a:lnTo>
                  <a:lnTo>
                    <a:pt x="66" y="1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82" name="Google Shape;482;p49"/>
            <p:cNvSpPr/>
            <p:nvPr/>
          </p:nvSpPr>
          <p:spPr>
            <a:xfrm>
              <a:off x="5836297" y="2263815"/>
              <a:ext cx="125384" cy="61898"/>
            </a:xfrm>
            <a:custGeom>
              <a:avLst/>
              <a:gdLst/>
              <a:ahLst/>
              <a:cxnLst/>
              <a:rect l="l" t="t" r="r" b="b"/>
              <a:pathLst>
                <a:path w="79" h="39" extrusionOk="0">
                  <a:moveTo>
                    <a:pt x="46" y="0"/>
                  </a:moveTo>
                  <a:lnTo>
                    <a:pt x="57" y="3"/>
                  </a:lnTo>
                  <a:lnTo>
                    <a:pt x="79" y="1"/>
                  </a:lnTo>
                  <a:lnTo>
                    <a:pt x="77" y="6"/>
                  </a:lnTo>
                  <a:lnTo>
                    <a:pt x="60" y="13"/>
                  </a:lnTo>
                  <a:lnTo>
                    <a:pt x="71" y="19"/>
                  </a:lnTo>
                  <a:lnTo>
                    <a:pt x="55" y="33"/>
                  </a:lnTo>
                  <a:lnTo>
                    <a:pt x="31" y="39"/>
                  </a:lnTo>
                  <a:lnTo>
                    <a:pt x="20" y="38"/>
                  </a:lnTo>
                  <a:lnTo>
                    <a:pt x="18" y="32"/>
                  </a:lnTo>
                  <a:lnTo>
                    <a:pt x="0" y="20"/>
                  </a:lnTo>
                  <a:lnTo>
                    <a:pt x="6" y="15"/>
                  </a:lnTo>
                  <a:lnTo>
                    <a:pt x="27" y="17"/>
                  </a:lnTo>
                  <a:lnTo>
                    <a:pt x="25" y="7"/>
                  </a:lnTo>
                  <a:lnTo>
                    <a:pt x="46"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83" name="Google Shape;483;p49"/>
            <p:cNvSpPr/>
            <p:nvPr/>
          </p:nvSpPr>
          <p:spPr>
            <a:xfrm>
              <a:off x="5958507" y="2255880"/>
              <a:ext cx="131733" cy="52375"/>
            </a:xfrm>
            <a:custGeom>
              <a:avLst/>
              <a:gdLst/>
              <a:ahLst/>
              <a:cxnLst/>
              <a:rect l="l" t="t" r="r" b="b"/>
              <a:pathLst>
                <a:path w="83" h="33" extrusionOk="0">
                  <a:moveTo>
                    <a:pt x="36" y="21"/>
                  </a:moveTo>
                  <a:lnTo>
                    <a:pt x="13" y="33"/>
                  </a:lnTo>
                  <a:lnTo>
                    <a:pt x="0" y="32"/>
                  </a:lnTo>
                  <a:lnTo>
                    <a:pt x="5" y="18"/>
                  </a:lnTo>
                  <a:lnTo>
                    <a:pt x="13" y="11"/>
                  </a:lnTo>
                  <a:lnTo>
                    <a:pt x="26" y="5"/>
                  </a:lnTo>
                  <a:lnTo>
                    <a:pt x="40" y="0"/>
                  </a:lnTo>
                  <a:lnTo>
                    <a:pt x="64" y="1"/>
                  </a:lnTo>
                  <a:lnTo>
                    <a:pt x="83" y="5"/>
                  </a:lnTo>
                  <a:lnTo>
                    <a:pt x="52" y="18"/>
                  </a:lnTo>
                  <a:lnTo>
                    <a:pt x="36" y="2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84" name="Google Shape;484;p49"/>
            <p:cNvSpPr/>
            <p:nvPr/>
          </p:nvSpPr>
          <p:spPr>
            <a:xfrm>
              <a:off x="5382371" y="2249532"/>
              <a:ext cx="241248" cy="85705"/>
            </a:xfrm>
            <a:custGeom>
              <a:avLst/>
              <a:gdLst/>
              <a:ahLst/>
              <a:cxnLst/>
              <a:rect l="l" t="t" r="r" b="b"/>
              <a:pathLst>
                <a:path w="152" h="54" extrusionOk="0">
                  <a:moveTo>
                    <a:pt x="56" y="46"/>
                  </a:moveTo>
                  <a:lnTo>
                    <a:pt x="16" y="54"/>
                  </a:lnTo>
                  <a:lnTo>
                    <a:pt x="18" y="47"/>
                  </a:lnTo>
                  <a:lnTo>
                    <a:pt x="0" y="39"/>
                  </a:lnTo>
                  <a:lnTo>
                    <a:pt x="13" y="32"/>
                  </a:lnTo>
                  <a:lnTo>
                    <a:pt x="35" y="21"/>
                  </a:lnTo>
                  <a:lnTo>
                    <a:pt x="58" y="11"/>
                  </a:lnTo>
                  <a:lnTo>
                    <a:pt x="59" y="2"/>
                  </a:lnTo>
                  <a:lnTo>
                    <a:pt x="101" y="0"/>
                  </a:lnTo>
                  <a:lnTo>
                    <a:pt x="113" y="3"/>
                  </a:lnTo>
                  <a:lnTo>
                    <a:pt x="141" y="3"/>
                  </a:lnTo>
                  <a:lnTo>
                    <a:pt x="146" y="8"/>
                  </a:lnTo>
                  <a:lnTo>
                    <a:pt x="152" y="15"/>
                  </a:lnTo>
                  <a:lnTo>
                    <a:pt x="132" y="18"/>
                  </a:lnTo>
                  <a:lnTo>
                    <a:pt x="91" y="29"/>
                  </a:lnTo>
                  <a:lnTo>
                    <a:pt x="64" y="40"/>
                  </a:lnTo>
                  <a:lnTo>
                    <a:pt x="56" y="4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85" name="Google Shape;485;p49"/>
            <p:cNvSpPr/>
            <p:nvPr/>
          </p:nvSpPr>
          <p:spPr>
            <a:xfrm>
              <a:off x="6001361" y="2220963"/>
              <a:ext cx="60312" cy="23807"/>
            </a:xfrm>
            <a:custGeom>
              <a:avLst/>
              <a:gdLst/>
              <a:ahLst/>
              <a:cxnLst/>
              <a:rect l="l" t="t" r="r" b="b"/>
              <a:pathLst>
                <a:path w="38" h="15" extrusionOk="0">
                  <a:moveTo>
                    <a:pt x="37" y="10"/>
                  </a:moveTo>
                  <a:lnTo>
                    <a:pt x="24" y="15"/>
                  </a:lnTo>
                  <a:lnTo>
                    <a:pt x="9" y="14"/>
                  </a:lnTo>
                  <a:lnTo>
                    <a:pt x="0" y="10"/>
                  </a:lnTo>
                  <a:lnTo>
                    <a:pt x="13" y="4"/>
                  </a:lnTo>
                  <a:lnTo>
                    <a:pt x="33" y="0"/>
                  </a:lnTo>
                  <a:lnTo>
                    <a:pt x="38" y="5"/>
                  </a:lnTo>
                  <a:lnTo>
                    <a:pt x="37" y="1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86" name="Google Shape;486;p49"/>
            <p:cNvSpPr/>
            <p:nvPr/>
          </p:nvSpPr>
          <p:spPr>
            <a:xfrm>
              <a:off x="5917241" y="2195569"/>
              <a:ext cx="101578" cy="42852"/>
            </a:xfrm>
            <a:custGeom>
              <a:avLst/>
              <a:gdLst/>
              <a:ahLst/>
              <a:cxnLst/>
              <a:rect l="l" t="t" r="r" b="b"/>
              <a:pathLst>
                <a:path w="64" h="27" extrusionOk="0">
                  <a:moveTo>
                    <a:pt x="63" y="0"/>
                  </a:moveTo>
                  <a:lnTo>
                    <a:pt x="64" y="7"/>
                  </a:lnTo>
                  <a:lnTo>
                    <a:pt x="56" y="14"/>
                  </a:lnTo>
                  <a:lnTo>
                    <a:pt x="39" y="26"/>
                  </a:lnTo>
                  <a:lnTo>
                    <a:pt x="18" y="27"/>
                  </a:lnTo>
                  <a:lnTo>
                    <a:pt x="9" y="25"/>
                  </a:lnTo>
                  <a:lnTo>
                    <a:pt x="19" y="16"/>
                  </a:lnTo>
                  <a:lnTo>
                    <a:pt x="0" y="17"/>
                  </a:lnTo>
                  <a:lnTo>
                    <a:pt x="12" y="6"/>
                  </a:lnTo>
                  <a:lnTo>
                    <a:pt x="23" y="6"/>
                  </a:lnTo>
                  <a:lnTo>
                    <a:pt x="46" y="1"/>
                  </a:lnTo>
                  <a:lnTo>
                    <a:pt x="60" y="2"/>
                  </a:lnTo>
                  <a:lnTo>
                    <a:pt x="63"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87" name="Google Shape;487;p49"/>
            <p:cNvSpPr/>
            <p:nvPr/>
          </p:nvSpPr>
          <p:spPr>
            <a:xfrm>
              <a:off x="5634727" y="2193982"/>
              <a:ext cx="233311" cy="55550"/>
            </a:xfrm>
            <a:custGeom>
              <a:avLst/>
              <a:gdLst/>
              <a:ahLst/>
              <a:cxnLst/>
              <a:rect l="l" t="t" r="r" b="b"/>
              <a:pathLst>
                <a:path w="147" h="35" extrusionOk="0">
                  <a:moveTo>
                    <a:pt x="125" y="9"/>
                  </a:moveTo>
                  <a:lnTo>
                    <a:pt x="123" y="14"/>
                  </a:lnTo>
                  <a:lnTo>
                    <a:pt x="136" y="11"/>
                  </a:lnTo>
                  <a:lnTo>
                    <a:pt x="147" y="12"/>
                  </a:lnTo>
                  <a:lnTo>
                    <a:pt x="140" y="19"/>
                  </a:lnTo>
                  <a:lnTo>
                    <a:pt x="124" y="26"/>
                  </a:lnTo>
                  <a:lnTo>
                    <a:pt x="84" y="29"/>
                  </a:lnTo>
                  <a:lnTo>
                    <a:pt x="47" y="35"/>
                  </a:lnTo>
                  <a:lnTo>
                    <a:pt x="30" y="35"/>
                  </a:lnTo>
                  <a:lnTo>
                    <a:pt x="34" y="30"/>
                  </a:lnTo>
                  <a:lnTo>
                    <a:pt x="65" y="24"/>
                  </a:lnTo>
                  <a:lnTo>
                    <a:pt x="13" y="26"/>
                  </a:lnTo>
                  <a:lnTo>
                    <a:pt x="0" y="23"/>
                  </a:lnTo>
                  <a:lnTo>
                    <a:pt x="35" y="9"/>
                  </a:lnTo>
                  <a:lnTo>
                    <a:pt x="50" y="4"/>
                  </a:lnTo>
                  <a:lnTo>
                    <a:pt x="76" y="10"/>
                  </a:lnTo>
                  <a:lnTo>
                    <a:pt x="84" y="18"/>
                  </a:lnTo>
                  <a:lnTo>
                    <a:pt x="102" y="19"/>
                  </a:lnTo>
                  <a:lnTo>
                    <a:pt x="104" y="5"/>
                  </a:lnTo>
                  <a:lnTo>
                    <a:pt x="121" y="0"/>
                  </a:lnTo>
                  <a:lnTo>
                    <a:pt x="130" y="1"/>
                  </a:lnTo>
                  <a:lnTo>
                    <a:pt x="125" y="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88" name="Google Shape;488;p49"/>
            <p:cNvSpPr/>
            <p:nvPr/>
          </p:nvSpPr>
          <p:spPr>
            <a:xfrm>
              <a:off x="6044214" y="2186046"/>
              <a:ext cx="266642" cy="63486"/>
            </a:xfrm>
            <a:custGeom>
              <a:avLst/>
              <a:gdLst/>
              <a:ahLst/>
              <a:cxnLst/>
              <a:rect l="l" t="t" r="r" b="b"/>
              <a:pathLst>
                <a:path w="168" h="40" extrusionOk="0">
                  <a:moveTo>
                    <a:pt x="32" y="0"/>
                  </a:moveTo>
                  <a:lnTo>
                    <a:pt x="39" y="6"/>
                  </a:lnTo>
                  <a:lnTo>
                    <a:pt x="60" y="6"/>
                  </a:lnTo>
                  <a:lnTo>
                    <a:pt x="65" y="10"/>
                  </a:lnTo>
                  <a:lnTo>
                    <a:pt x="57" y="15"/>
                  </a:lnTo>
                  <a:lnTo>
                    <a:pt x="66" y="19"/>
                  </a:lnTo>
                  <a:lnTo>
                    <a:pt x="69" y="22"/>
                  </a:lnTo>
                  <a:lnTo>
                    <a:pt x="84" y="23"/>
                  </a:lnTo>
                  <a:lnTo>
                    <a:pt x="99" y="24"/>
                  </a:lnTo>
                  <a:lnTo>
                    <a:pt x="120" y="21"/>
                  </a:lnTo>
                  <a:lnTo>
                    <a:pt x="144" y="20"/>
                  </a:lnTo>
                  <a:lnTo>
                    <a:pt x="161" y="20"/>
                  </a:lnTo>
                  <a:lnTo>
                    <a:pt x="168" y="26"/>
                  </a:lnTo>
                  <a:lnTo>
                    <a:pt x="165" y="32"/>
                  </a:lnTo>
                  <a:lnTo>
                    <a:pt x="154" y="37"/>
                  </a:lnTo>
                  <a:lnTo>
                    <a:pt x="134" y="40"/>
                  </a:lnTo>
                  <a:lnTo>
                    <a:pt x="122" y="37"/>
                  </a:lnTo>
                  <a:lnTo>
                    <a:pt x="87" y="40"/>
                  </a:lnTo>
                  <a:lnTo>
                    <a:pt x="63" y="40"/>
                  </a:lnTo>
                  <a:lnTo>
                    <a:pt x="46" y="38"/>
                  </a:lnTo>
                  <a:lnTo>
                    <a:pt x="21" y="34"/>
                  </a:lnTo>
                  <a:lnTo>
                    <a:pt x="26" y="26"/>
                  </a:lnTo>
                  <a:lnTo>
                    <a:pt x="32" y="18"/>
                  </a:lnTo>
                  <a:lnTo>
                    <a:pt x="28" y="12"/>
                  </a:lnTo>
                  <a:lnTo>
                    <a:pt x="7" y="10"/>
                  </a:lnTo>
                  <a:lnTo>
                    <a:pt x="0" y="6"/>
                  </a:lnTo>
                  <a:lnTo>
                    <a:pt x="11" y="0"/>
                  </a:lnTo>
                  <a:lnTo>
                    <a:pt x="32"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89" name="Google Shape;489;p49"/>
            <p:cNvSpPr/>
            <p:nvPr/>
          </p:nvSpPr>
          <p:spPr>
            <a:xfrm>
              <a:off x="5572829" y="2174936"/>
              <a:ext cx="166651" cy="39678"/>
            </a:xfrm>
            <a:custGeom>
              <a:avLst/>
              <a:gdLst/>
              <a:ahLst/>
              <a:cxnLst/>
              <a:rect l="l" t="t" r="r" b="b"/>
              <a:pathLst>
                <a:path w="105" h="25" extrusionOk="0">
                  <a:moveTo>
                    <a:pt x="105" y="0"/>
                  </a:moveTo>
                  <a:lnTo>
                    <a:pt x="88" y="11"/>
                  </a:lnTo>
                  <a:lnTo>
                    <a:pt x="72" y="16"/>
                  </a:lnTo>
                  <a:lnTo>
                    <a:pt x="61" y="16"/>
                  </a:lnTo>
                  <a:lnTo>
                    <a:pt x="32" y="23"/>
                  </a:lnTo>
                  <a:lnTo>
                    <a:pt x="10" y="25"/>
                  </a:lnTo>
                  <a:lnTo>
                    <a:pt x="0" y="22"/>
                  </a:lnTo>
                  <a:lnTo>
                    <a:pt x="35" y="11"/>
                  </a:lnTo>
                  <a:lnTo>
                    <a:pt x="70" y="2"/>
                  </a:lnTo>
                  <a:lnTo>
                    <a:pt x="86" y="2"/>
                  </a:lnTo>
                  <a:lnTo>
                    <a:pt x="105"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90" name="Google Shape;490;p49"/>
            <p:cNvSpPr/>
            <p:nvPr/>
          </p:nvSpPr>
          <p:spPr>
            <a:xfrm>
              <a:off x="6080719" y="2170175"/>
              <a:ext cx="46027" cy="7935"/>
            </a:xfrm>
            <a:custGeom>
              <a:avLst/>
              <a:gdLst/>
              <a:ahLst/>
              <a:cxnLst/>
              <a:rect l="l" t="t" r="r" b="b"/>
              <a:pathLst>
                <a:path w="29" h="5" extrusionOk="0">
                  <a:moveTo>
                    <a:pt x="26" y="5"/>
                  </a:moveTo>
                  <a:lnTo>
                    <a:pt x="20" y="5"/>
                  </a:lnTo>
                  <a:lnTo>
                    <a:pt x="0" y="4"/>
                  </a:lnTo>
                  <a:lnTo>
                    <a:pt x="3" y="0"/>
                  </a:lnTo>
                  <a:lnTo>
                    <a:pt x="24" y="1"/>
                  </a:lnTo>
                  <a:lnTo>
                    <a:pt x="29" y="3"/>
                  </a:lnTo>
                  <a:lnTo>
                    <a:pt x="26" y="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91" name="Google Shape;491;p49"/>
            <p:cNvSpPr/>
            <p:nvPr/>
          </p:nvSpPr>
          <p:spPr>
            <a:xfrm>
              <a:off x="5787094" y="2163827"/>
              <a:ext cx="71421" cy="15872"/>
            </a:xfrm>
            <a:custGeom>
              <a:avLst/>
              <a:gdLst/>
              <a:ahLst/>
              <a:cxnLst/>
              <a:rect l="l" t="t" r="r" b="b"/>
              <a:pathLst>
                <a:path w="45" h="10" extrusionOk="0">
                  <a:moveTo>
                    <a:pt x="36" y="6"/>
                  </a:moveTo>
                  <a:lnTo>
                    <a:pt x="10" y="10"/>
                  </a:lnTo>
                  <a:lnTo>
                    <a:pt x="0" y="6"/>
                  </a:lnTo>
                  <a:lnTo>
                    <a:pt x="15" y="1"/>
                  </a:lnTo>
                  <a:lnTo>
                    <a:pt x="33" y="0"/>
                  </a:lnTo>
                  <a:lnTo>
                    <a:pt x="45" y="2"/>
                  </a:lnTo>
                  <a:lnTo>
                    <a:pt x="36" y="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92" name="Google Shape;492;p49"/>
            <p:cNvSpPr/>
            <p:nvPr/>
          </p:nvSpPr>
          <p:spPr>
            <a:xfrm>
              <a:off x="5826774" y="2147955"/>
              <a:ext cx="55550" cy="9523"/>
            </a:xfrm>
            <a:custGeom>
              <a:avLst/>
              <a:gdLst/>
              <a:ahLst/>
              <a:cxnLst/>
              <a:rect l="l" t="t" r="r" b="b"/>
              <a:pathLst>
                <a:path w="35" h="6" extrusionOk="0">
                  <a:moveTo>
                    <a:pt x="35" y="4"/>
                  </a:moveTo>
                  <a:lnTo>
                    <a:pt x="17" y="6"/>
                  </a:lnTo>
                  <a:lnTo>
                    <a:pt x="0" y="6"/>
                  </a:lnTo>
                  <a:lnTo>
                    <a:pt x="3" y="4"/>
                  </a:lnTo>
                  <a:lnTo>
                    <a:pt x="20" y="0"/>
                  </a:lnTo>
                  <a:lnTo>
                    <a:pt x="24" y="1"/>
                  </a:lnTo>
                  <a:lnTo>
                    <a:pt x="35"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93" name="Google Shape;493;p49"/>
            <p:cNvSpPr/>
            <p:nvPr/>
          </p:nvSpPr>
          <p:spPr>
            <a:xfrm>
              <a:off x="6063259" y="2147955"/>
              <a:ext cx="52375" cy="22220"/>
            </a:xfrm>
            <a:custGeom>
              <a:avLst/>
              <a:gdLst/>
              <a:ahLst/>
              <a:cxnLst/>
              <a:rect l="l" t="t" r="r" b="b"/>
              <a:pathLst>
                <a:path w="33" h="14" extrusionOk="0">
                  <a:moveTo>
                    <a:pt x="24" y="11"/>
                  </a:moveTo>
                  <a:lnTo>
                    <a:pt x="4" y="14"/>
                  </a:lnTo>
                  <a:lnTo>
                    <a:pt x="0" y="10"/>
                  </a:lnTo>
                  <a:lnTo>
                    <a:pt x="1" y="6"/>
                  </a:lnTo>
                  <a:lnTo>
                    <a:pt x="8" y="0"/>
                  </a:lnTo>
                  <a:lnTo>
                    <a:pt x="21" y="1"/>
                  </a:lnTo>
                  <a:lnTo>
                    <a:pt x="26" y="2"/>
                  </a:lnTo>
                  <a:lnTo>
                    <a:pt x="33" y="6"/>
                  </a:lnTo>
                  <a:lnTo>
                    <a:pt x="24" y="1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94" name="Google Shape;494;p49"/>
            <p:cNvSpPr/>
            <p:nvPr/>
          </p:nvSpPr>
          <p:spPr>
            <a:xfrm>
              <a:off x="5950572" y="2138432"/>
              <a:ext cx="85707" cy="30155"/>
            </a:xfrm>
            <a:custGeom>
              <a:avLst/>
              <a:gdLst/>
              <a:ahLst/>
              <a:cxnLst/>
              <a:rect l="l" t="t" r="r" b="b"/>
              <a:pathLst>
                <a:path w="54" h="19" extrusionOk="0">
                  <a:moveTo>
                    <a:pt x="54" y="13"/>
                  </a:moveTo>
                  <a:lnTo>
                    <a:pt x="51" y="19"/>
                  </a:lnTo>
                  <a:lnTo>
                    <a:pt x="35" y="18"/>
                  </a:lnTo>
                  <a:lnTo>
                    <a:pt x="23" y="13"/>
                  </a:lnTo>
                  <a:lnTo>
                    <a:pt x="0" y="13"/>
                  </a:lnTo>
                  <a:lnTo>
                    <a:pt x="16" y="9"/>
                  </a:lnTo>
                  <a:lnTo>
                    <a:pt x="8" y="5"/>
                  </a:lnTo>
                  <a:lnTo>
                    <a:pt x="14" y="0"/>
                  </a:lnTo>
                  <a:lnTo>
                    <a:pt x="32" y="2"/>
                  </a:lnTo>
                  <a:lnTo>
                    <a:pt x="54" y="7"/>
                  </a:lnTo>
                  <a:lnTo>
                    <a:pt x="54" y="1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95" name="Google Shape;495;p49"/>
            <p:cNvSpPr/>
            <p:nvPr/>
          </p:nvSpPr>
          <p:spPr>
            <a:xfrm>
              <a:off x="6141030" y="2098753"/>
              <a:ext cx="161890" cy="63486"/>
            </a:xfrm>
            <a:custGeom>
              <a:avLst/>
              <a:gdLst/>
              <a:ahLst/>
              <a:cxnLst/>
              <a:rect l="l" t="t" r="r" b="b"/>
              <a:pathLst>
                <a:path w="102" h="40" extrusionOk="0">
                  <a:moveTo>
                    <a:pt x="94" y="21"/>
                  </a:moveTo>
                  <a:lnTo>
                    <a:pt x="102" y="25"/>
                  </a:lnTo>
                  <a:lnTo>
                    <a:pt x="83" y="29"/>
                  </a:lnTo>
                  <a:lnTo>
                    <a:pt x="51" y="39"/>
                  </a:lnTo>
                  <a:lnTo>
                    <a:pt x="31" y="40"/>
                  </a:lnTo>
                  <a:lnTo>
                    <a:pt x="11" y="38"/>
                  </a:lnTo>
                  <a:lnTo>
                    <a:pt x="7" y="33"/>
                  </a:lnTo>
                  <a:lnTo>
                    <a:pt x="13" y="28"/>
                  </a:lnTo>
                  <a:lnTo>
                    <a:pt x="25" y="24"/>
                  </a:lnTo>
                  <a:lnTo>
                    <a:pt x="6" y="24"/>
                  </a:lnTo>
                  <a:lnTo>
                    <a:pt x="0" y="20"/>
                  </a:lnTo>
                  <a:lnTo>
                    <a:pt x="1" y="14"/>
                  </a:lnTo>
                  <a:lnTo>
                    <a:pt x="16" y="9"/>
                  </a:lnTo>
                  <a:lnTo>
                    <a:pt x="28" y="4"/>
                  </a:lnTo>
                  <a:lnTo>
                    <a:pt x="39" y="4"/>
                  </a:lnTo>
                  <a:lnTo>
                    <a:pt x="39" y="1"/>
                  </a:lnTo>
                  <a:lnTo>
                    <a:pt x="63" y="0"/>
                  </a:lnTo>
                  <a:lnTo>
                    <a:pt x="68" y="7"/>
                  </a:lnTo>
                  <a:lnTo>
                    <a:pt x="82" y="10"/>
                  </a:lnTo>
                  <a:lnTo>
                    <a:pt x="96" y="12"/>
                  </a:lnTo>
                  <a:lnTo>
                    <a:pt x="94" y="2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96" name="Google Shape;496;p49"/>
            <p:cNvSpPr/>
            <p:nvPr/>
          </p:nvSpPr>
          <p:spPr>
            <a:xfrm>
              <a:off x="6169599" y="2063836"/>
              <a:ext cx="590422" cy="144429"/>
            </a:xfrm>
            <a:custGeom>
              <a:avLst/>
              <a:gdLst/>
              <a:ahLst/>
              <a:cxnLst/>
              <a:rect l="l" t="t" r="r" b="b"/>
              <a:pathLst>
                <a:path w="372" h="91" extrusionOk="0">
                  <a:moveTo>
                    <a:pt x="311" y="1"/>
                  </a:moveTo>
                  <a:lnTo>
                    <a:pt x="337" y="2"/>
                  </a:lnTo>
                  <a:lnTo>
                    <a:pt x="356" y="3"/>
                  </a:lnTo>
                  <a:lnTo>
                    <a:pt x="372" y="6"/>
                  </a:lnTo>
                  <a:lnTo>
                    <a:pt x="369" y="9"/>
                  </a:lnTo>
                  <a:lnTo>
                    <a:pt x="340" y="15"/>
                  </a:lnTo>
                  <a:lnTo>
                    <a:pt x="313" y="17"/>
                  </a:lnTo>
                  <a:lnTo>
                    <a:pt x="301" y="19"/>
                  </a:lnTo>
                  <a:lnTo>
                    <a:pt x="323" y="19"/>
                  </a:lnTo>
                  <a:lnTo>
                    <a:pt x="292" y="26"/>
                  </a:lnTo>
                  <a:lnTo>
                    <a:pt x="272" y="30"/>
                  </a:lnTo>
                  <a:lnTo>
                    <a:pt x="244" y="40"/>
                  </a:lnTo>
                  <a:lnTo>
                    <a:pt x="221" y="43"/>
                  </a:lnTo>
                  <a:lnTo>
                    <a:pt x="211" y="46"/>
                  </a:lnTo>
                  <a:lnTo>
                    <a:pt x="178" y="47"/>
                  </a:lnTo>
                  <a:lnTo>
                    <a:pt x="191" y="49"/>
                  </a:lnTo>
                  <a:lnTo>
                    <a:pt x="181" y="51"/>
                  </a:lnTo>
                  <a:lnTo>
                    <a:pt x="183" y="57"/>
                  </a:lnTo>
                  <a:lnTo>
                    <a:pt x="168" y="63"/>
                  </a:lnTo>
                  <a:lnTo>
                    <a:pt x="148" y="66"/>
                  </a:lnTo>
                  <a:lnTo>
                    <a:pt x="138" y="72"/>
                  </a:lnTo>
                  <a:lnTo>
                    <a:pt x="118" y="76"/>
                  </a:lnTo>
                  <a:lnTo>
                    <a:pt x="116" y="80"/>
                  </a:lnTo>
                  <a:lnTo>
                    <a:pt x="135" y="79"/>
                  </a:lnTo>
                  <a:lnTo>
                    <a:pt x="132" y="83"/>
                  </a:lnTo>
                  <a:lnTo>
                    <a:pt x="95" y="91"/>
                  </a:lnTo>
                  <a:lnTo>
                    <a:pt x="70" y="87"/>
                  </a:lnTo>
                  <a:lnTo>
                    <a:pt x="35" y="89"/>
                  </a:lnTo>
                  <a:lnTo>
                    <a:pt x="20" y="87"/>
                  </a:lnTo>
                  <a:lnTo>
                    <a:pt x="0" y="86"/>
                  </a:lnTo>
                  <a:lnTo>
                    <a:pt x="7" y="80"/>
                  </a:lnTo>
                  <a:lnTo>
                    <a:pt x="30" y="77"/>
                  </a:lnTo>
                  <a:lnTo>
                    <a:pt x="36" y="66"/>
                  </a:lnTo>
                  <a:lnTo>
                    <a:pt x="44" y="66"/>
                  </a:lnTo>
                  <a:lnTo>
                    <a:pt x="66" y="72"/>
                  </a:lnTo>
                  <a:lnTo>
                    <a:pt x="61" y="63"/>
                  </a:lnTo>
                  <a:lnTo>
                    <a:pt x="47" y="60"/>
                  </a:lnTo>
                  <a:lnTo>
                    <a:pt x="61" y="55"/>
                  </a:lnTo>
                  <a:lnTo>
                    <a:pt x="84" y="52"/>
                  </a:lnTo>
                  <a:lnTo>
                    <a:pt x="92" y="46"/>
                  </a:lnTo>
                  <a:lnTo>
                    <a:pt x="83" y="41"/>
                  </a:lnTo>
                  <a:lnTo>
                    <a:pt x="87" y="35"/>
                  </a:lnTo>
                  <a:lnTo>
                    <a:pt x="114" y="35"/>
                  </a:lnTo>
                  <a:lnTo>
                    <a:pt x="121" y="37"/>
                  </a:lnTo>
                  <a:lnTo>
                    <a:pt x="142" y="32"/>
                  </a:lnTo>
                  <a:lnTo>
                    <a:pt x="121" y="31"/>
                  </a:lnTo>
                  <a:lnTo>
                    <a:pt x="84" y="32"/>
                  </a:lnTo>
                  <a:lnTo>
                    <a:pt x="70" y="27"/>
                  </a:lnTo>
                  <a:lnTo>
                    <a:pt x="68" y="22"/>
                  </a:lnTo>
                  <a:lnTo>
                    <a:pt x="61" y="19"/>
                  </a:lnTo>
                  <a:lnTo>
                    <a:pt x="64" y="15"/>
                  </a:lnTo>
                  <a:lnTo>
                    <a:pt x="81" y="12"/>
                  </a:lnTo>
                  <a:lnTo>
                    <a:pt x="94" y="12"/>
                  </a:lnTo>
                  <a:lnTo>
                    <a:pt x="116" y="10"/>
                  </a:lnTo>
                  <a:lnTo>
                    <a:pt x="136" y="6"/>
                  </a:lnTo>
                  <a:lnTo>
                    <a:pt x="147" y="6"/>
                  </a:lnTo>
                  <a:lnTo>
                    <a:pt x="155" y="10"/>
                  </a:lnTo>
                  <a:lnTo>
                    <a:pt x="169" y="4"/>
                  </a:lnTo>
                  <a:lnTo>
                    <a:pt x="185" y="2"/>
                  </a:lnTo>
                  <a:lnTo>
                    <a:pt x="204" y="1"/>
                  </a:lnTo>
                  <a:lnTo>
                    <a:pt x="235" y="0"/>
                  </a:lnTo>
                  <a:lnTo>
                    <a:pt x="239" y="1"/>
                  </a:lnTo>
                  <a:lnTo>
                    <a:pt x="269" y="0"/>
                  </a:lnTo>
                  <a:lnTo>
                    <a:pt x="290" y="0"/>
                  </a:lnTo>
                  <a:lnTo>
                    <a:pt x="311"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97" name="Google Shape;497;p49"/>
            <p:cNvSpPr/>
            <p:nvPr/>
          </p:nvSpPr>
          <p:spPr>
            <a:xfrm>
              <a:off x="7882138" y="2970093"/>
              <a:ext cx="103165" cy="61898"/>
            </a:xfrm>
            <a:custGeom>
              <a:avLst/>
              <a:gdLst/>
              <a:ahLst/>
              <a:cxnLst/>
              <a:rect l="l" t="t" r="r" b="b"/>
              <a:pathLst>
                <a:path w="65" h="39" extrusionOk="0">
                  <a:moveTo>
                    <a:pt x="53" y="6"/>
                  </a:moveTo>
                  <a:lnTo>
                    <a:pt x="53" y="9"/>
                  </a:lnTo>
                  <a:lnTo>
                    <a:pt x="51" y="14"/>
                  </a:lnTo>
                  <a:lnTo>
                    <a:pt x="58" y="18"/>
                  </a:lnTo>
                  <a:lnTo>
                    <a:pt x="65" y="18"/>
                  </a:lnTo>
                  <a:lnTo>
                    <a:pt x="65" y="26"/>
                  </a:lnTo>
                  <a:lnTo>
                    <a:pt x="59" y="29"/>
                  </a:lnTo>
                  <a:lnTo>
                    <a:pt x="47" y="26"/>
                  </a:lnTo>
                  <a:lnTo>
                    <a:pt x="44" y="34"/>
                  </a:lnTo>
                  <a:lnTo>
                    <a:pt x="37" y="35"/>
                  </a:lnTo>
                  <a:lnTo>
                    <a:pt x="34" y="32"/>
                  </a:lnTo>
                  <a:lnTo>
                    <a:pt x="26" y="38"/>
                  </a:lnTo>
                  <a:lnTo>
                    <a:pt x="19" y="39"/>
                  </a:lnTo>
                  <a:lnTo>
                    <a:pt x="13" y="35"/>
                  </a:lnTo>
                  <a:lnTo>
                    <a:pt x="7" y="27"/>
                  </a:lnTo>
                  <a:lnTo>
                    <a:pt x="0" y="30"/>
                  </a:lnTo>
                  <a:lnTo>
                    <a:pt x="0" y="21"/>
                  </a:lnTo>
                  <a:lnTo>
                    <a:pt x="11" y="11"/>
                  </a:lnTo>
                  <a:lnTo>
                    <a:pt x="10" y="6"/>
                  </a:lnTo>
                  <a:lnTo>
                    <a:pt x="17" y="8"/>
                  </a:lnTo>
                  <a:lnTo>
                    <a:pt x="21" y="5"/>
                  </a:lnTo>
                  <a:lnTo>
                    <a:pt x="34" y="5"/>
                  </a:lnTo>
                  <a:lnTo>
                    <a:pt x="37" y="0"/>
                  </a:lnTo>
                  <a:lnTo>
                    <a:pt x="53" y="6"/>
                  </a:lnTo>
                  <a:lnTo>
                    <a:pt x="53" y="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98" name="Google Shape;498;p49"/>
            <p:cNvSpPr/>
            <p:nvPr/>
          </p:nvSpPr>
          <p:spPr>
            <a:xfrm>
              <a:off x="10586649" y="3804928"/>
              <a:ext cx="60312" cy="57137"/>
            </a:xfrm>
            <a:custGeom>
              <a:avLst/>
              <a:gdLst/>
              <a:ahLst/>
              <a:cxnLst/>
              <a:rect l="l" t="t" r="r" b="b"/>
              <a:pathLst>
                <a:path w="38" h="36" extrusionOk="0">
                  <a:moveTo>
                    <a:pt x="30" y="27"/>
                  </a:moveTo>
                  <a:lnTo>
                    <a:pt x="18" y="36"/>
                  </a:lnTo>
                  <a:lnTo>
                    <a:pt x="3" y="30"/>
                  </a:lnTo>
                  <a:lnTo>
                    <a:pt x="0" y="14"/>
                  </a:lnTo>
                  <a:lnTo>
                    <a:pt x="7" y="5"/>
                  </a:lnTo>
                  <a:lnTo>
                    <a:pt x="24" y="0"/>
                  </a:lnTo>
                  <a:lnTo>
                    <a:pt x="33" y="0"/>
                  </a:lnTo>
                  <a:lnTo>
                    <a:pt x="38" y="8"/>
                  </a:lnTo>
                  <a:lnTo>
                    <a:pt x="32" y="16"/>
                  </a:lnTo>
                  <a:lnTo>
                    <a:pt x="30" y="2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499" name="Google Shape;499;p49"/>
            <p:cNvSpPr/>
            <p:nvPr/>
          </p:nvSpPr>
          <p:spPr>
            <a:xfrm>
              <a:off x="7510744" y="4093788"/>
              <a:ext cx="161890" cy="187283"/>
            </a:xfrm>
            <a:custGeom>
              <a:avLst/>
              <a:gdLst/>
              <a:ahLst/>
              <a:cxnLst/>
              <a:rect l="l" t="t" r="r" b="b"/>
              <a:pathLst>
                <a:path w="102" h="118" extrusionOk="0">
                  <a:moveTo>
                    <a:pt x="54" y="3"/>
                  </a:moveTo>
                  <a:lnTo>
                    <a:pt x="62" y="6"/>
                  </a:lnTo>
                  <a:lnTo>
                    <a:pt x="65" y="13"/>
                  </a:lnTo>
                  <a:lnTo>
                    <a:pt x="72" y="17"/>
                  </a:lnTo>
                  <a:lnTo>
                    <a:pt x="78" y="12"/>
                  </a:lnTo>
                  <a:lnTo>
                    <a:pt x="86" y="12"/>
                  </a:lnTo>
                  <a:lnTo>
                    <a:pt x="97" y="17"/>
                  </a:lnTo>
                  <a:lnTo>
                    <a:pt x="102" y="43"/>
                  </a:lnTo>
                  <a:lnTo>
                    <a:pt x="94" y="60"/>
                  </a:lnTo>
                  <a:lnTo>
                    <a:pt x="90" y="81"/>
                  </a:lnTo>
                  <a:lnTo>
                    <a:pt x="97" y="98"/>
                  </a:lnTo>
                  <a:lnTo>
                    <a:pt x="97" y="105"/>
                  </a:lnTo>
                  <a:lnTo>
                    <a:pt x="88" y="105"/>
                  </a:lnTo>
                  <a:lnTo>
                    <a:pt x="77" y="101"/>
                  </a:lnTo>
                  <a:lnTo>
                    <a:pt x="66" y="101"/>
                  </a:lnTo>
                  <a:lnTo>
                    <a:pt x="46" y="105"/>
                  </a:lnTo>
                  <a:lnTo>
                    <a:pt x="35" y="110"/>
                  </a:lnTo>
                  <a:lnTo>
                    <a:pt x="18" y="118"/>
                  </a:lnTo>
                  <a:lnTo>
                    <a:pt x="15" y="117"/>
                  </a:lnTo>
                  <a:lnTo>
                    <a:pt x="16" y="101"/>
                  </a:lnTo>
                  <a:lnTo>
                    <a:pt x="18" y="99"/>
                  </a:lnTo>
                  <a:lnTo>
                    <a:pt x="17" y="92"/>
                  </a:lnTo>
                  <a:lnTo>
                    <a:pt x="10" y="83"/>
                  </a:lnTo>
                  <a:lnTo>
                    <a:pt x="5" y="82"/>
                  </a:lnTo>
                  <a:lnTo>
                    <a:pt x="0" y="77"/>
                  </a:lnTo>
                  <a:lnTo>
                    <a:pt x="4" y="69"/>
                  </a:lnTo>
                  <a:lnTo>
                    <a:pt x="3" y="59"/>
                  </a:lnTo>
                  <a:lnTo>
                    <a:pt x="3" y="54"/>
                  </a:lnTo>
                  <a:lnTo>
                    <a:pt x="6" y="54"/>
                  </a:lnTo>
                  <a:lnTo>
                    <a:pt x="7" y="46"/>
                  </a:lnTo>
                  <a:lnTo>
                    <a:pt x="6" y="42"/>
                  </a:lnTo>
                  <a:lnTo>
                    <a:pt x="7" y="39"/>
                  </a:lnTo>
                  <a:lnTo>
                    <a:pt x="13" y="37"/>
                  </a:lnTo>
                  <a:lnTo>
                    <a:pt x="9" y="21"/>
                  </a:lnTo>
                  <a:lnTo>
                    <a:pt x="6" y="14"/>
                  </a:lnTo>
                  <a:lnTo>
                    <a:pt x="7" y="7"/>
                  </a:lnTo>
                  <a:lnTo>
                    <a:pt x="10" y="6"/>
                  </a:lnTo>
                  <a:lnTo>
                    <a:pt x="12" y="4"/>
                  </a:lnTo>
                  <a:lnTo>
                    <a:pt x="17" y="7"/>
                  </a:lnTo>
                  <a:lnTo>
                    <a:pt x="30" y="7"/>
                  </a:lnTo>
                  <a:lnTo>
                    <a:pt x="33" y="2"/>
                  </a:lnTo>
                  <a:lnTo>
                    <a:pt x="36" y="2"/>
                  </a:lnTo>
                  <a:lnTo>
                    <a:pt x="40" y="0"/>
                  </a:lnTo>
                  <a:lnTo>
                    <a:pt x="43" y="8"/>
                  </a:lnTo>
                  <a:lnTo>
                    <a:pt x="47" y="6"/>
                  </a:lnTo>
                  <a:lnTo>
                    <a:pt x="54" y="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00" name="Google Shape;500;p49"/>
            <p:cNvSpPr/>
            <p:nvPr/>
          </p:nvSpPr>
          <p:spPr>
            <a:xfrm>
              <a:off x="7966258" y="4022367"/>
              <a:ext cx="199981" cy="336473"/>
            </a:xfrm>
            <a:custGeom>
              <a:avLst/>
              <a:gdLst/>
              <a:ahLst/>
              <a:cxnLst/>
              <a:rect l="l" t="t" r="r" b="b"/>
              <a:pathLst>
                <a:path w="126" h="212" extrusionOk="0">
                  <a:moveTo>
                    <a:pt x="113" y="104"/>
                  </a:moveTo>
                  <a:lnTo>
                    <a:pt x="105" y="123"/>
                  </a:lnTo>
                  <a:lnTo>
                    <a:pt x="101" y="126"/>
                  </a:lnTo>
                  <a:lnTo>
                    <a:pt x="100" y="141"/>
                  </a:lnTo>
                  <a:lnTo>
                    <a:pt x="101" y="149"/>
                  </a:lnTo>
                  <a:lnTo>
                    <a:pt x="100" y="155"/>
                  </a:lnTo>
                  <a:lnTo>
                    <a:pt x="108" y="165"/>
                  </a:lnTo>
                  <a:lnTo>
                    <a:pt x="109" y="171"/>
                  </a:lnTo>
                  <a:lnTo>
                    <a:pt x="115" y="182"/>
                  </a:lnTo>
                  <a:lnTo>
                    <a:pt x="124" y="188"/>
                  </a:lnTo>
                  <a:lnTo>
                    <a:pt x="124" y="197"/>
                  </a:lnTo>
                  <a:lnTo>
                    <a:pt x="126" y="202"/>
                  </a:lnTo>
                  <a:lnTo>
                    <a:pt x="125" y="212"/>
                  </a:lnTo>
                  <a:lnTo>
                    <a:pt x="112" y="208"/>
                  </a:lnTo>
                  <a:lnTo>
                    <a:pt x="98" y="203"/>
                  </a:lnTo>
                  <a:lnTo>
                    <a:pt x="77" y="202"/>
                  </a:lnTo>
                  <a:lnTo>
                    <a:pt x="75" y="201"/>
                  </a:lnTo>
                  <a:lnTo>
                    <a:pt x="65" y="203"/>
                  </a:lnTo>
                  <a:lnTo>
                    <a:pt x="55" y="201"/>
                  </a:lnTo>
                  <a:lnTo>
                    <a:pt x="47" y="202"/>
                  </a:lnTo>
                  <a:lnTo>
                    <a:pt x="19" y="202"/>
                  </a:lnTo>
                  <a:lnTo>
                    <a:pt x="22" y="186"/>
                  </a:lnTo>
                  <a:lnTo>
                    <a:pt x="15" y="174"/>
                  </a:lnTo>
                  <a:lnTo>
                    <a:pt x="7" y="171"/>
                  </a:lnTo>
                  <a:lnTo>
                    <a:pt x="4" y="163"/>
                  </a:lnTo>
                  <a:lnTo>
                    <a:pt x="0" y="160"/>
                  </a:lnTo>
                  <a:lnTo>
                    <a:pt x="0" y="154"/>
                  </a:lnTo>
                  <a:lnTo>
                    <a:pt x="4" y="140"/>
                  </a:lnTo>
                  <a:lnTo>
                    <a:pt x="12" y="123"/>
                  </a:lnTo>
                  <a:lnTo>
                    <a:pt x="17" y="123"/>
                  </a:lnTo>
                  <a:lnTo>
                    <a:pt x="27" y="111"/>
                  </a:lnTo>
                  <a:lnTo>
                    <a:pt x="33" y="111"/>
                  </a:lnTo>
                  <a:lnTo>
                    <a:pt x="43" y="119"/>
                  </a:lnTo>
                  <a:lnTo>
                    <a:pt x="54" y="112"/>
                  </a:lnTo>
                  <a:lnTo>
                    <a:pt x="55" y="104"/>
                  </a:lnTo>
                  <a:lnTo>
                    <a:pt x="59" y="97"/>
                  </a:lnTo>
                  <a:lnTo>
                    <a:pt x="62" y="87"/>
                  </a:lnTo>
                  <a:lnTo>
                    <a:pt x="71" y="80"/>
                  </a:lnTo>
                  <a:lnTo>
                    <a:pt x="74" y="66"/>
                  </a:lnTo>
                  <a:lnTo>
                    <a:pt x="78" y="62"/>
                  </a:lnTo>
                  <a:lnTo>
                    <a:pt x="80" y="51"/>
                  </a:lnTo>
                  <a:lnTo>
                    <a:pt x="84" y="40"/>
                  </a:lnTo>
                  <a:lnTo>
                    <a:pt x="98" y="25"/>
                  </a:lnTo>
                  <a:lnTo>
                    <a:pt x="99" y="19"/>
                  </a:lnTo>
                  <a:lnTo>
                    <a:pt x="101" y="15"/>
                  </a:lnTo>
                  <a:lnTo>
                    <a:pt x="94" y="8"/>
                  </a:lnTo>
                  <a:lnTo>
                    <a:pt x="95" y="1"/>
                  </a:lnTo>
                  <a:lnTo>
                    <a:pt x="99" y="0"/>
                  </a:lnTo>
                  <a:lnTo>
                    <a:pt x="106" y="13"/>
                  </a:lnTo>
                  <a:lnTo>
                    <a:pt x="107" y="25"/>
                  </a:lnTo>
                  <a:lnTo>
                    <a:pt x="107" y="38"/>
                  </a:lnTo>
                  <a:lnTo>
                    <a:pt x="116" y="55"/>
                  </a:lnTo>
                  <a:lnTo>
                    <a:pt x="107" y="55"/>
                  </a:lnTo>
                  <a:lnTo>
                    <a:pt x="102" y="56"/>
                  </a:lnTo>
                  <a:lnTo>
                    <a:pt x="94" y="54"/>
                  </a:lnTo>
                  <a:lnTo>
                    <a:pt x="90" y="63"/>
                  </a:lnTo>
                  <a:lnTo>
                    <a:pt x="101" y="74"/>
                  </a:lnTo>
                  <a:lnTo>
                    <a:pt x="108" y="78"/>
                  </a:lnTo>
                  <a:lnTo>
                    <a:pt x="110" y="86"/>
                  </a:lnTo>
                  <a:lnTo>
                    <a:pt x="115" y="99"/>
                  </a:lnTo>
                  <a:lnTo>
                    <a:pt x="113" y="104"/>
                  </a:lnTo>
                  <a:lnTo>
                    <a:pt x="113" y="10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01" name="Google Shape;501;p49"/>
            <p:cNvSpPr/>
            <p:nvPr/>
          </p:nvSpPr>
          <p:spPr>
            <a:xfrm>
              <a:off x="8063074" y="4252502"/>
              <a:ext cx="506302" cy="558673"/>
            </a:xfrm>
            <a:custGeom>
              <a:avLst/>
              <a:gdLst/>
              <a:ahLst/>
              <a:cxnLst/>
              <a:rect l="l" t="t" r="r" b="b"/>
              <a:pathLst>
                <a:path w="319" h="352" extrusionOk="0">
                  <a:moveTo>
                    <a:pt x="255" y="1"/>
                  </a:moveTo>
                  <a:lnTo>
                    <a:pt x="265" y="16"/>
                  </a:lnTo>
                  <a:lnTo>
                    <a:pt x="274" y="18"/>
                  </a:lnTo>
                  <a:lnTo>
                    <a:pt x="278" y="15"/>
                  </a:lnTo>
                  <a:lnTo>
                    <a:pt x="285" y="16"/>
                  </a:lnTo>
                  <a:lnTo>
                    <a:pt x="294" y="12"/>
                  </a:lnTo>
                  <a:lnTo>
                    <a:pt x="299" y="21"/>
                  </a:lnTo>
                  <a:lnTo>
                    <a:pt x="314" y="33"/>
                  </a:lnTo>
                  <a:lnTo>
                    <a:pt x="313" y="55"/>
                  </a:lnTo>
                  <a:lnTo>
                    <a:pt x="319" y="58"/>
                  </a:lnTo>
                  <a:lnTo>
                    <a:pt x="314" y="65"/>
                  </a:lnTo>
                  <a:lnTo>
                    <a:pt x="308" y="70"/>
                  </a:lnTo>
                  <a:lnTo>
                    <a:pt x="302" y="80"/>
                  </a:lnTo>
                  <a:lnTo>
                    <a:pt x="298" y="89"/>
                  </a:lnTo>
                  <a:lnTo>
                    <a:pt x="297" y="103"/>
                  </a:lnTo>
                  <a:lnTo>
                    <a:pt x="293" y="111"/>
                  </a:lnTo>
                  <a:lnTo>
                    <a:pt x="293" y="126"/>
                  </a:lnTo>
                  <a:lnTo>
                    <a:pt x="288" y="131"/>
                  </a:lnTo>
                  <a:lnTo>
                    <a:pt x="288" y="142"/>
                  </a:lnTo>
                  <a:lnTo>
                    <a:pt x="285" y="143"/>
                  </a:lnTo>
                  <a:lnTo>
                    <a:pt x="283" y="154"/>
                  </a:lnTo>
                  <a:lnTo>
                    <a:pt x="288" y="163"/>
                  </a:lnTo>
                  <a:lnTo>
                    <a:pt x="288" y="166"/>
                  </a:lnTo>
                  <a:lnTo>
                    <a:pt x="284" y="196"/>
                  </a:lnTo>
                  <a:lnTo>
                    <a:pt x="288" y="207"/>
                  </a:lnTo>
                  <a:lnTo>
                    <a:pt x="285" y="215"/>
                  </a:lnTo>
                  <a:lnTo>
                    <a:pt x="291" y="229"/>
                  </a:lnTo>
                  <a:lnTo>
                    <a:pt x="301" y="239"/>
                  </a:lnTo>
                  <a:lnTo>
                    <a:pt x="303" y="249"/>
                  </a:lnTo>
                  <a:lnTo>
                    <a:pt x="308" y="255"/>
                  </a:lnTo>
                  <a:lnTo>
                    <a:pt x="307" y="258"/>
                  </a:lnTo>
                  <a:lnTo>
                    <a:pt x="305" y="257"/>
                  </a:lnTo>
                  <a:lnTo>
                    <a:pt x="282" y="260"/>
                  </a:lnTo>
                  <a:lnTo>
                    <a:pt x="277" y="262"/>
                  </a:lnTo>
                  <a:lnTo>
                    <a:pt x="272" y="275"/>
                  </a:lnTo>
                  <a:lnTo>
                    <a:pt x="276" y="283"/>
                  </a:lnTo>
                  <a:lnTo>
                    <a:pt x="272" y="305"/>
                  </a:lnTo>
                  <a:lnTo>
                    <a:pt x="270" y="324"/>
                  </a:lnTo>
                  <a:lnTo>
                    <a:pt x="274" y="328"/>
                  </a:lnTo>
                  <a:lnTo>
                    <a:pt x="285" y="335"/>
                  </a:lnTo>
                  <a:lnTo>
                    <a:pt x="291" y="332"/>
                  </a:lnTo>
                  <a:lnTo>
                    <a:pt x="291" y="352"/>
                  </a:lnTo>
                  <a:lnTo>
                    <a:pt x="278" y="352"/>
                  </a:lnTo>
                  <a:lnTo>
                    <a:pt x="272" y="342"/>
                  </a:lnTo>
                  <a:lnTo>
                    <a:pt x="266" y="333"/>
                  </a:lnTo>
                  <a:lnTo>
                    <a:pt x="253" y="331"/>
                  </a:lnTo>
                  <a:lnTo>
                    <a:pt x="250" y="321"/>
                  </a:lnTo>
                  <a:lnTo>
                    <a:pt x="239" y="327"/>
                  </a:lnTo>
                  <a:lnTo>
                    <a:pt x="226" y="324"/>
                  </a:lnTo>
                  <a:lnTo>
                    <a:pt x="220" y="315"/>
                  </a:lnTo>
                  <a:lnTo>
                    <a:pt x="210" y="314"/>
                  </a:lnTo>
                  <a:lnTo>
                    <a:pt x="202" y="314"/>
                  </a:lnTo>
                  <a:lnTo>
                    <a:pt x="201" y="308"/>
                  </a:lnTo>
                  <a:lnTo>
                    <a:pt x="196" y="308"/>
                  </a:lnTo>
                  <a:lnTo>
                    <a:pt x="188" y="306"/>
                  </a:lnTo>
                  <a:lnTo>
                    <a:pt x="177" y="309"/>
                  </a:lnTo>
                  <a:lnTo>
                    <a:pt x="171" y="309"/>
                  </a:lnTo>
                  <a:lnTo>
                    <a:pt x="166" y="311"/>
                  </a:lnTo>
                  <a:lnTo>
                    <a:pt x="168" y="289"/>
                  </a:lnTo>
                  <a:lnTo>
                    <a:pt x="162" y="281"/>
                  </a:lnTo>
                  <a:lnTo>
                    <a:pt x="161" y="269"/>
                  </a:lnTo>
                  <a:lnTo>
                    <a:pt x="164" y="258"/>
                  </a:lnTo>
                  <a:lnTo>
                    <a:pt x="160" y="251"/>
                  </a:lnTo>
                  <a:lnTo>
                    <a:pt x="160" y="238"/>
                  </a:lnTo>
                  <a:lnTo>
                    <a:pt x="140" y="239"/>
                  </a:lnTo>
                  <a:lnTo>
                    <a:pt x="142" y="232"/>
                  </a:lnTo>
                  <a:lnTo>
                    <a:pt x="133" y="232"/>
                  </a:lnTo>
                  <a:lnTo>
                    <a:pt x="132" y="235"/>
                  </a:lnTo>
                  <a:lnTo>
                    <a:pt x="122" y="236"/>
                  </a:lnTo>
                  <a:lnTo>
                    <a:pt x="117" y="247"/>
                  </a:lnTo>
                  <a:lnTo>
                    <a:pt x="114" y="252"/>
                  </a:lnTo>
                  <a:lnTo>
                    <a:pt x="105" y="249"/>
                  </a:lnTo>
                  <a:lnTo>
                    <a:pt x="100" y="252"/>
                  </a:lnTo>
                  <a:lnTo>
                    <a:pt x="88" y="253"/>
                  </a:lnTo>
                  <a:lnTo>
                    <a:pt x="83" y="243"/>
                  </a:lnTo>
                  <a:lnTo>
                    <a:pt x="79" y="238"/>
                  </a:lnTo>
                  <a:lnTo>
                    <a:pt x="74" y="226"/>
                  </a:lnTo>
                  <a:lnTo>
                    <a:pt x="70" y="212"/>
                  </a:lnTo>
                  <a:lnTo>
                    <a:pt x="20" y="212"/>
                  </a:lnTo>
                  <a:lnTo>
                    <a:pt x="14" y="214"/>
                  </a:lnTo>
                  <a:lnTo>
                    <a:pt x="10" y="213"/>
                  </a:lnTo>
                  <a:lnTo>
                    <a:pt x="3" y="216"/>
                  </a:lnTo>
                  <a:lnTo>
                    <a:pt x="0" y="210"/>
                  </a:lnTo>
                  <a:lnTo>
                    <a:pt x="5" y="208"/>
                  </a:lnTo>
                  <a:lnTo>
                    <a:pt x="6" y="200"/>
                  </a:lnTo>
                  <a:lnTo>
                    <a:pt x="8" y="195"/>
                  </a:lnTo>
                  <a:lnTo>
                    <a:pt x="14" y="191"/>
                  </a:lnTo>
                  <a:lnTo>
                    <a:pt x="19" y="193"/>
                  </a:lnTo>
                  <a:lnTo>
                    <a:pt x="25" y="186"/>
                  </a:lnTo>
                  <a:lnTo>
                    <a:pt x="34" y="186"/>
                  </a:lnTo>
                  <a:lnTo>
                    <a:pt x="34" y="191"/>
                  </a:lnTo>
                  <a:lnTo>
                    <a:pt x="41" y="195"/>
                  </a:lnTo>
                  <a:lnTo>
                    <a:pt x="51" y="183"/>
                  </a:lnTo>
                  <a:lnTo>
                    <a:pt x="60" y="173"/>
                  </a:lnTo>
                  <a:lnTo>
                    <a:pt x="65" y="167"/>
                  </a:lnTo>
                  <a:lnTo>
                    <a:pt x="65" y="152"/>
                  </a:lnTo>
                  <a:lnTo>
                    <a:pt x="72" y="133"/>
                  </a:lnTo>
                  <a:lnTo>
                    <a:pt x="80" y="123"/>
                  </a:lnTo>
                  <a:lnTo>
                    <a:pt x="91" y="114"/>
                  </a:lnTo>
                  <a:lnTo>
                    <a:pt x="93" y="108"/>
                  </a:lnTo>
                  <a:lnTo>
                    <a:pt x="93" y="101"/>
                  </a:lnTo>
                  <a:lnTo>
                    <a:pt x="96" y="95"/>
                  </a:lnTo>
                  <a:lnTo>
                    <a:pt x="94" y="83"/>
                  </a:lnTo>
                  <a:lnTo>
                    <a:pt x="97" y="66"/>
                  </a:lnTo>
                  <a:lnTo>
                    <a:pt x="100" y="55"/>
                  </a:lnTo>
                  <a:lnTo>
                    <a:pt x="105" y="45"/>
                  </a:lnTo>
                  <a:lnTo>
                    <a:pt x="106" y="33"/>
                  </a:lnTo>
                  <a:lnTo>
                    <a:pt x="108" y="20"/>
                  </a:lnTo>
                  <a:lnTo>
                    <a:pt x="114" y="10"/>
                  </a:lnTo>
                  <a:lnTo>
                    <a:pt x="123" y="4"/>
                  </a:lnTo>
                  <a:lnTo>
                    <a:pt x="137" y="11"/>
                  </a:lnTo>
                  <a:lnTo>
                    <a:pt x="148" y="18"/>
                  </a:lnTo>
                  <a:lnTo>
                    <a:pt x="160" y="20"/>
                  </a:lnTo>
                  <a:lnTo>
                    <a:pt x="172" y="23"/>
                  </a:lnTo>
                  <a:lnTo>
                    <a:pt x="177" y="12"/>
                  </a:lnTo>
                  <a:lnTo>
                    <a:pt x="180" y="10"/>
                  </a:lnTo>
                  <a:lnTo>
                    <a:pt x="187" y="12"/>
                  </a:lnTo>
                  <a:lnTo>
                    <a:pt x="205" y="3"/>
                  </a:lnTo>
                  <a:lnTo>
                    <a:pt x="212" y="7"/>
                  </a:lnTo>
                  <a:lnTo>
                    <a:pt x="217" y="6"/>
                  </a:lnTo>
                  <a:lnTo>
                    <a:pt x="220" y="1"/>
                  </a:lnTo>
                  <a:lnTo>
                    <a:pt x="226" y="0"/>
                  </a:lnTo>
                  <a:lnTo>
                    <a:pt x="239" y="2"/>
                  </a:lnTo>
                  <a:lnTo>
                    <a:pt x="250" y="3"/>
                  </a:lnTo>
                  <a:lnTo>
                    <a:pt x="255" y="1"/>
                  </a:lnTo>
                  <a:lnTo>
                    <a:pt x="255"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02" name="Google Shape;502;p49"/>
            <p:cNvSpPr/>
            <p:nvPr/>
          </p:nvSpPr>
          <p:spPr>
            <a:xfrm>
              <a:off x="8036093" y="4298528"/>
              <a:ext cx="195219" cy="265052"/>
            </a:xfrm>
            <a:custGeom>
              <a:avLst/>
              <a:gdLst/>
              <a:ahLst/>
              <a:cxnLst/>
              <a:rect l="l" t="t" r="r" b="b"/>
              <a:pathLst>
                <a:path w="123" h="167" extrusionOk="0">
                  <a:moveTo>
                    <a:pt x="123" y="4"/>
                  </a:moveTo>
                  <a:lnTo>
                    <a:pt x="122" y="16"/>
                  </a:lnTo>
                  <a:lnTo>
                    <a:pt x="117" y="26"/>
                  </a:lnTo>
                  <a:lnTo>
                    <a:pt x="114" y="37"/>
                  </a:lnTo>
                  <a:lnTo>
                    <a:pt x="111" y="54"/>
                  </a:lnTo>
                  <a:lnTo>
                    <a:pt x="113" y="66"/>
                  </a:lnTo>
                  <a:lnTo>
                    <a:pt x="110" y="72"/>
                  </a:lnTo>
                  <a:lnTo>
                    <a:pt x="110" y="79"/>
                  </a:lnTo>
                  <a:lnTo>
                    <a:pt x="108" y="85"/>
                  </a:lnTo>
                  <a:lnTo>
                    <a:pt x="97" y="94"/>
                  </a:lnTo>
                  <a:lnTo>
                    <a:pt x="89" y="104"/>
                  </a:lnTo>
                  <a:lnTo>
                    <a:pt x="82" y="123"/>
                  </a:lnTo>
                  <a:lnTo>
                    <a:pt x="82" y="138"/>
                  </a:lnTo>
                  <a:lnTo>
                    <a:pt x="77" y="144"/>
                  </a:lnTo>
                  <a:lnTo>
                    <a:pt x="68" y="154"/>
                  </a:lnTo>
                  <a:lnTo>
                    <a:pt x="58" y="166"/>
                  </a:lnTo>
                  <a:lnTo>
                    <a:pt x="51" y="162"/>
                  </a:lnTo>
                  <a:lnTo>
                    <a:pt x="51" y="157"/>
                  </a:lnTo>
                  <a:lnTo>
                    <a:pt x="42" y="157"/>
                  </a:lnTo>
                  <a:lnTo>
                    <a:pt x="36" y="164"/>
                  </a:lnTo>
                  <a:lnTo>
                    <a:pt x="31" y="162"/>
                  </a:lnTo>
                  <a:lnTo>
                    <a:pt x="25" y="155"/>
                  </a:lnTo>
                  <a:lnTo>
                    <a:pt x="20" y="159"/>
                  </a:lnTo>
                  <a:lnTo>
                    <a:pt x="13" y="167"/>
                  </a:lnTo>
                  <a:lnTo>
                    <a:pt x="0" y="147"/>
                  </a:lnTo>
                  <a:lnTo>
                    <a:pt x="12" y="136"/>
                  </a:lnTo>
                  <a:lnTo>
                    <a:pt x="6" y="123"/>
                  </a:lnTo>
                  <a:lnTo>
                    <a:pt x="12" y="119"/>
                  </a:lnTo>
                  <a:lnTo>
                    <a:pt x="23" y="117"/>
                  </a:lnTo>
                  <a:lnTo>
                    <a:pt x="24" y="108"/>
                  </a:lnTo>
                  <a:lnTo>
                    <a:pt x="34" y="117"/>
                  </a:lnTo>
                  <a:lnTo>
                    <a:pt x="48" y="118"/>
                  </a:lnTo>
                  <a:lnTo>
                    <a:pt x="54" y="109"/>
                  </a:lnTo>
                  <a:lnTo>
                    <a:pt x="55" y="97"/>
                  </a:lnTo>
                  <a:lnTo>
                    <a:pt x="54" y="82"/>
                  </a:lnTo>
                  <a:lnTo>
                    <a:pt x="45" y="70"/>
                  </a:lnTo>
                  <a:lnTo>
                    <a:pt x="53" y="48"/>
                  </a:lnTo>
                  <a:lnTo>
                    <a:pt x="49" y="45"/>
                  </a:lnTo>
                  <a:lnTo>
                    <a:pt x="37" y="46"/>
                  </a:lnTo>
                  <a:lnTo>
                    <a:pt x="31" y="36"/>
                  </a:lnTo>
                  <a:lnTo>
                    <a:pt x="33" y="28"/>
                  </a:lnTo>
                  <a:lnTo>
                    <a:pt x="54" y="29"/>
                  </a:lnTo>
                  <a:lnTo>
                    <a:pt x="68" y="34"/>
                  </a:lnTo>
                  <a:lnTo>
                    <a:pt x="81" y="38"/>
                  </a:lnTo>
                  <a:lnTo>
                    <a:pt x="82" y="28"/>
                  </a:lnTo>
                  <a:lnTo>
                    <a:pt x="91" y="10"/>
                  </a:lnTo>
                  <a:lnTo>
                    <a:pt x="101" y="0"/>
                  </a:lnTo>
                  <a:lnTo>
                    <a:pt x="112" y="3"/>
                  </a:lnTo>
                  <a:lnTo>
                    <a:pt x="123" y="4"/>
                  </a:lnTo>
                  <a:lnTo>
                    <a:pt x="123"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03" name="Google Shape;503;p49"/>
            <p:cNvSpPr/>
            <p:nvPr/>
          </p:nvSpPr>
          <p:spPr>
            <a:xfrm>
              <a:off x="5634727" y="4035063"/>
              <a:ext cx="323780" cy="506297"/>
            </a:xfrm>
            <a:custGeom>
              <a:avLst/>
              <a:gdLst/>
              <a:ahLst/>
              <a:cxnLst/>
              <a:rect l="l" t="t" r="r" b="b"/>
              <a:pathLst>
                <a:path w="204" h="319" extrusionOk="0">
                  <a:moveTo>
                    <a:pt x="136" y="13"/>
                  </a:moveTo>
                  <a:lnTo>
                    <a:pt x="125" y="16"/>
                  </a:lnTo>
                  <a:lnTo>
                    <a:pt x="120" y="26"/>
                  </a:lnTo>
                  <a:lnTo>
                    <a:pt x="113" y="31"/>
                  </a:lnTo>
                  <a:lnTo>
                    <a:pt x="108" y="38"/>
                  </a:lnTo>
                  <a:lnTo>
                    <a:pt x="105" y="52"/>
                  </a:lnTo>
                  <a:lnTo>
                    <a:pt x="100" y="63"/>
                  </a:lnTo>
                  <a:lnTo>
                    <a:pt x="109" y="64"/>
                  </a:lnTo>
                  <a:lnTo>
                    <a:pt x="110" y="73"/>
                  </a:lnTo>
                  <a:lnTo>
                    <a:pt x="114" y="78"/>
                  </a:lnTo>
                  <a:lnTo>
                    <a:pt x="115" y="85"/>
                  </a:lnTo>
                  <a:lnTo>
                    <a:pt x="113" y="92"/>
                  </a:lnTo>
                  <a:lnTo>
                    <a:pt x="113" y="96"/>
                  </a:lnTo>
                  <a:lnTo>
                    <a:pt x="117" y="98"/>
                  </a:lnTo>
                  <a:lnTo>
                    <a:pt x="121" y="104"/>
                  </a:lnTo>
                  <a:lnTo>
                    <a:pt x="142" y="102"/>
                  </a:lnTo>
                  <a:lnTo>
                    <a:pt x="153" y="104"/>
                  </a:lnTo>
                  <a:lnTo>
                    <a:pt x="164" y="121"/>
                  </a:lnTo>
                  <a:lnTo>
                    <a:pt x="170" y="119"/>
                  </a:lnTo>
                  <a:lnTo>
                    <a:pt x="182" y="120"/>
                  </a:lnTo>
                  <a:lnTo>
                    <a:pt x="192" y="118"/>
                  </a:lnTo>
                  <a:lnTo>
                    <a:pt x="198" y="121"/>
                  </a:lnTo>
                  <a:lnTo>
                    <a:pt x="194" y="131"/>
                  </a:lnTo>
                  <a:lnTo>
                    <a:pt x="190" y="138"/>
                  </a:lnTo>
                  <a:lnTo>
                    <a:pt x="189" y="152"/>
                  </a:lnTo>
                  <a:lnTo>
                    <a:pt x="192" y="164"/>
                  </a:lnTo>
                  <a:lnTo>
                    <a:pt x="196" y="169"/>
                  </a:lnTo>
                  <a:lnTo>
                    <a:pt x="197" y="174"/>
                  </a:lnTo>
                  <a:lnTo>
                    <a:pt x="188" y="183"/>
                  </a:lnTo>
                  <a:lnTo>
                    <a:pt x="194" y="187"/>
                  </a:lnTo>
                  <a:lnTo>
                    <a:pt x="198" y="195"/>
                  </a:lnTo>
                  <a:lnTo>
                    <a:pt x="204" y="213"/>
                  </a:lnTo>
                  <a:lnTo>
                    <a:pt x="200" y="215"/>
                  </a:lnTo>
                  <a:lnTo>
                    <a:pt x="197" y="204"/>
                  </a:lnTo>
                  <a:lnTo>
                    <a:pt x="193" y="198"/>
                  </a:lnTo>
                  <a:lnTo>
                    <a:pt x="187" y="205"/>
                  </a:lnTo>
                  <a:lnTo>
                    <a:pt x="154" y="204"/>
                  </a:lnTo>
                  <a:lnTo>
                    <a:pt x="154" y="216"/>
                  </a:lnTo>
                  <a:lnTo>
                    <a:pt x="164" y="218"/>
                  </a:lnTo>
                  <a:lnTo>
                    <a:pt x="164" y="226"/>
                  </a:lnTo>
                  <a:lnTo>
                    <a:pt x="160" y="223"/>
                  </a:lnTo>
                  <a:lnTo>
                    <a:pt x="151" y="226"/>
                  </a:lnTo>
                  <a:lnTo>
                    <a:pt x="150" y="240"/>
                  </a:lnTo>
                  <a:lnTo>
                    <a:pt x="158" y="248"/>
                  </a:lnTo>
                  <a:lnTo>
                    <a:pt x="161" y="258"/>
                  </a:lnTo>
                  <a:lnTo>
                    <a:pt x="161" y="266"/>
                  </a:lnTo>
                  <a:lnTo>
                    <a:pt x="154" y="319"/>
                  </a:lnTo>
                  <a:lnTo>
                    <a:pt x="145" y="309"/>
                  </a:lnTo>
                  <a:lnTo>
                    <a:pt x="141" y="309"/>
                  </a:lnTo>
                  <a:lnTo>
                    <a:pt x="151" y="289"/>
                  </a:lnTo>
                  <a:lnTo>
                    <a:pt x="138" y="280"/>
                  </a:lnTo>
                  <a:lnTo>
                    <a:pt x="127" y="282"/>
                  </a:lnTo>
                  <a:lnTo>
                    <a:pt x="121" y="278"/>
                  </a:lnTo>
                  <a:lnTo>
                    <a:pt x="113" y="283"/>
                  </a:lnTo>
                  <a:lnTo>
                    <a:pt x="100" y="280"/>
                  </a:lnTo>
                  <a:lnTo>
                    <a:pt x="90" y="261"/>
                  </a:lnTo>
                  <a:lnTo>
                    <a:pt x="81" y="256"/>
                  </a:lnTo>
                  <a:lnTo>
                    <a:pt x="76" y="247"/>
                  </a:lnTo>
                  <a:lnTo>
                    <a:pt x="65" y="238"/>
                  </a:lnTo>
                  <a:lnTo>
                    <a:pt x="61" y="240"/>
                  </a:lnTo>
                  <a:lnTo>
                    <a:pt x="53" y="235"/>
                  </a:lnTo>
                  <a:lnTo>
                    <a:pt x="45" y="229"/>
                  </a:lnTo>
                  <a:lnTo>
                    <a:pt x="41" y="232"/>
                  </a:lnTo>
                  <a:lnTo>
                    <a:pt x="27" y="229"/>
                  </a:lnTo>
                  <a:lnTo>
                    <a:pt x="22" y="221"/>
                  </a:lnTo>
                  <a:lnTo>
                    <a:pt x="19" y="221"/>
                  </a:lnTo>
                  <a:lnTo>
                    <a:pt x="2" y="211"/>
                  </a:lnTo>
                  <a:lnTo>
                    <a:pt x="0" y="205"/>
                  </a:lnTo>
                  <a:lnTo>
                    <a:pt x="7" y="203"/>
                  </a:lnTo>
                  <a:lnTo>
                    <a:pt x="6" y="194"/>
                  </a:lnTo>
                  <a:lnTo>
                    <a:pt x="10" y="187"/>
                  </a:lnTo>
                  <a:lnTo>
                    <a:pt x="19" y="186"/>
                  </a:lnTo>
                  <a:lnTo>
                    <a:pt x="26" y="174"/>
                  </a:lnTo>
                  <a:lnTo>
                    <a:pt x="33" y="163"/>
                  </a:lnTo>
                  <a:lnTo>
                    <a:pt x="27" y="159"/>
                  </a:lnTo>
                  <a:lnTo>
                    <a:pt x="30" y="149"/>
                  </a:lnTo>
                  <a:lnTo>
                    <a:pt x="27" y="131"/>
                  </a:lnTo>
                  <a:lnTo>
                    <a:pt x="30" y="126"/>
                  </a:lnTo>
                  <a:lnTo>
                    <a:pt x="28" y="110"/>
                  </a:lnTo>
                  <a:lnTo>
                    <a:pt x="22" y="100"/>
                  </a:lnTo>
                  <a:lnTo>
                    <a:pt x="24" y="90"/>
                  </a:lnTo>
                  <a:lnTo>
                    <a:pt x="30" y="92"/>
                  </a:lnTo>
                  <a:lnTo>
                    <a:pt x="33" y="86"/>
                  </a:lnTo>
                  <a:lnTo>
                    <a:pt x="30" y="75"/>
                  </a:lnTo>
                  <a:lnTo>
                    <a:pt x="32" y="72"/>
                  </a:lnTo>
                  <a:lnTo>
                    <a:pt x="41" y="73"/>
                  </a:lnTo>
                  <a:lnTo>
                    <a:pt x="54" y="60"/>
                  </a:lnTo>
                  <a:lnTo>
                    <a:pt x="61" y="58"/>
                  </a:lnTo>
                  <a:lnTo>
                    <a:pt x="61" y="51"/>
                  </a:lnTo>
                  <a:lnTo>
                    <a:pt x="65" y="35"/>
                  </a:lnTo>
                  <a:lnTo>
                    <a:pt x="76" y="26"/>
                  </a:lnTo>
                  <a:lnTo>
                    <a:pt x="86" y="26"/>
                  </a:lnTo>
                  <a:lnTo>
                    <a:pt x="87" y="22"/>
                  </a:lnTo>
                  <a:lnTo>
                    <a:pt x="101" y="23"/>
                  </a:lnTo>
                  <a:lnTo>
                    <a:pt x="114" y="14"/>
                  </a:lnTo>
                  <a:lnTo>
                    <a:pt x="121" y="9"/>
                  </a:lnTo>
                  <a:lnTo>
                    <a:pt x="130" y="0"/>
                  </a:lnTo>
                  <a:lnTo>
                    <a:pt x="136" y="2"/>
                  </a:lnTo>
                  <a:lnTo>
                    <a:pt x="139" y="6"/>
                  </a:lnTo>
                  <a:lnTo>
                    <a:pt x="136" y="13"/>
                  </a:lnTo>
                  <a:lnTo>
                    <a:pt x="136" y="1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04" name="Google Shape;504;p49"/>
            <p:cNvSpPr/>
            <p:nvPr/>
          </p:nvSpPr>
          <p:spPr>
            <a:xfrm>
              <a:off x="5461729" y="4071568"/>
              <a:ext cx="87293" cy="90466"/>
            </a:xfrm>
            <a:custGeom>
              <a:avLst/>
              <a:gdLst/>
              <a:ahLst/>
              <a:cxnLst/>
              <a:rect l="l" t="t" r="r" b="b"/>
              <a:pathLst>
                <a:path w="55" h="57" extrusionOk="0">
                  <a:moveTo>
                    <a:pt x="38" y="6"/>
                  </a:moveTo>
                  <a:lnTo>
                    <a:pt x="42" y="16"/>
                  </a:lnTo>
                  <a:lnTo>
                    <a:pt x="48" y="24"/>
                  </a:lnTo>
                  <a:lnTo>
                    <a:pt x="55" y="32"/>
                  </a:lnTo>
                  <a:lnTo>
                    <a:pt x="48" y="34"/>
                  </a:lnTo>
                  <a:lnTo>
                    <a:pt x="48" y="41"/>
                  </a:lnTo>
                  <a:lnTo>
                    <a:pt x="51" y="44"/>
                  </a:lnTo>
                  <a:lnTo>
                    <a:pt x="49" y="46"/>
                  </a:lnTo>
                  <a:lnTo>
                    <a:pt x="50" y="50"/>
                  </a:lnTo>
                  <a:lnTo>
                    <a:pt x="48" y="54"/>
                  </a:lnTo>
                  <a:lnTo>
                    <a:pt x="47" y="57"/>
                  </a:lnTo>
                  <a:lnTo>
                    <a:pt x="38" y="53"/>
                  </a:lnTo>
                  <a:lnTo>
                    <a:pt x="35" y="49"/>
                  </a:lnTo>
                  <a:lnTo>
                    <a:pt x="36" y="46"/>
                  </a:lnTo>
                  <a:lnTo>
                    <a:pt x="36" y="42"/>
                  </a:lnTo>
                  <a:lnTo>
                    <a:pt x="32" y="37"/>
                  </a:lnTo>
                  <a:lnTo>
                    <a:pt x="25" y="34"/>
                  </a:lnTo>
                  <a:lnTo>
                    <a:pt x="20" y="31"/>
                  </a:lnTo>
                  <a:lnTo>
                    <a:pt x="19" y="26"/>
                  </a:lnTo>
                  <a:lnTo>
                    <a:pt x="15" y="22"/>
                  </a:lnTo>
                  <a:lnTo>
                    <a:pt x="16" y="28"/>
                  </a:lnTo>
                  <a:lnTo>
                    <a:pt x="12" y="32"/>
                  </a:lnTo>
                  <a:lnTo>
                    <a:pt x="8" y="27"/>
                  </a:lnTo>
                  <a:lnTo>
                    <a:pt x="4" y="25"/>
                  </a:lnTo>
                  <a:lnTo>
                    <a:pt x="2" y="21"/>
                  </a:lnTo>
                  <a:lnTo>
                    <a:pt x="2" y="15"/>
                  </a:lnTo>
                  <a:lnTo>
                    <a:pt x="5" y="9"/>
                  </a:lnTo>
                  <a:lnTo>
                    <a:pt x="0" y="7"/>
                  </a:lnTo>
                  <a:lnTo>
                    <a:pt x="4" y="3"/>
                  </a:lnTo>
                  <a:lnTo>
                    <a:pt x="7" y="0"/>
                  </a:lnTo>
                  <a:lnTo>
                    <a:pt x="17" y="6"/>
                  </a:lnTo>
                  <a:lnTo>
                    <a:pt x="22" y="3"/>
                  </a:lnTo>
                  <a:lnTo>
                    <a:pt x="27" y="5"/>
                  </a:lnTo>
                  <a:lnTo>
                    <a:pt x="29" y="9"/>
                  </a:lnTo>
                  <a:lnTo>
                    <a:pt x="34" y="10"/>
                  </a:lnTo>
                  <a:lnTo>
                    <a:pt x="38" y="6"/>
                  </a:lnTo>
                  <a:lnTo>
                    <a:pt x="38" y="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05" name="Google Shape;505;p49"/>
            <p:cNvSpPr/>
            <p:nvPr/>
          </p:nvSpPr>
          <p:spPr>
            <a:xfrm>
              <a:off x="5523627" y="3711287"/>
              <a:ext cx="276165" cy="99989"/>
            </a:xfrm>
            <a:custGeom>
              <a:avLst/>
              <a:gdLst/>
              <a:ahLst/>
              <a:cxnLst/>
              <a:rect l="l" t="t" r="r" b="b"/>
              <a:pathLst>
                <a:path w="174" h="63" extrusionOk="0">
                  <a:moveTo>
                    <a:pt x="89" y="8"/>
                  </a:moveTo>
                  <a:lnTo>
                    <a:pt x="94" y="15"/>
                  </a:lnTo>
                  <a:lnTo>
                    <a:pt x="110" y="13"/>
                  </a:lnTo>
                  <a:lnTo>
                    <a:pt x="115" y="17"/>
                  </a:lnTo>
                  <a:lnTo>
                    <a:pt x="128" y="29"/>
                  </a:lnTo>
                  <a:lnTo>
                    <a:pt x="137" y="38"/>
                  </a:lnTo>
                  <a:lnTo>
                    <a:pt x="143" y="37"/>
                  </a:lnTo>
                  <a:lnTo>
                    <a:pt x="151" y="42"/>
                  </a:lnTo>
                  <a:lnTo>
                    <a:pt x="150" y="47"/>
                  </a:lnTo>
                  <a:lnTo>
                    <a:pt x="162" y="47"/>
                  </a:lnTo>
                  <a:lnTo>
                    <a:pt x="174" y="55"/>
                  </a:lnTo>
                  <a:lnTo>
                    <a:pt x="171" y="59"/>
                  </a:lnTo>
                  <a:lnTo>
                    <a:pt x="160" y="62"/>
                  </a:lnTo>
                  <a:lnTo>
                    <a:pt x="149" y="63"/>
                  </a:lnTo>
                  <a:lnTo>
                    <a:pt x="137" y="62"/>
                  </a:lnTo>
                  <a:lnTo>
                    <a:pt x="114" y="63"/>
                  </a:lnTo>
                  <a:lnTo>
                    <a:pt x="126" y="53"/>
                  </a:lnTo>
                  <a:lnTo>
                    <a:pt x="120" y="47"/>
                  </a:lnTo>
                  <a:lnTo>
                    <a:pt x="109" y="47"/>
                  </a:lnTo>
                  <a:lnTo>
                    <a:pt x="104" y="41"/>
                  </a:lnTo>
                  <a:lnTo>
                    <a:pt x="102" y="30"/>
                  </a:lnTo>
                  <a:lnTo>
                    <a:pt x="92" y="31"/>
                  </a:lnTo>
                  <a:lnTo>
                    <a:pt x="77" y="26"/>
                  </a:lnTo>
                  <a:lnTo>
                    <a:pt x="73" y="22"/>
                  </a:lnTo>
                  <a:lnTo>
                    <a:pt x="52" y="19"/>
                  </a:lnTo>
                  <a:lnTo>
                    <a:pt x="46" y="15"/>
                  </a:lnTo>
                  <a:lnTo>
                    <a:pt x="54" y="10"/>
                  </a:lnTo>
                  <a:lnTo>
                    <a:pt x="37" y="10"/>
                  </a:lnTo>
                  <a:lnTo>
                    <a:pt x="24" y="19"/>
                  </a:lnTo>
                  <a:lnTo>
                    <a:pt x="17" y="19"/>
                  </a:lnTo>
                  <a:lnTo>
                    <a:pt x="15" y="25"/>
                  </a:lnTo>
                  <a:lnTo>
                    <a:pt x="6" y="27"/>
                  </a:lnTo>
                  <a:lnTo>
                    <a:pt x="0" y="25"/>
                  </a:lnTo>
                  <a:lnTo>
                    <a:pt x="9" y="19"/>
                  </a:lnTo>
                  <a:lnTo>
                    <a:pt x="14" y="12"/>
                  </a:lnTo>
                  <a:lnTo>
                    <a:pt x="21" y="7"/>
                  </a:lnTo>
                  <a:lnTo>
                    <a:pt x="30" y="4"/>
                  </a:lnTo>
                  <a:lnTo>
                    <a:pt x="43" y="2"/>
                  </a:lnTo>
                  <a:lnTo>
                    <a:pt x="47" y="0"/>
                  </a:lnTo>
                  <a:lnTo>
                    <a:pt x="61" y="2"/>
                  </a:lnTo>
                  <a:lnTo>
                    <a:pt x="74" y="2"/>
                  </a:lnTo>
                  <a:lnTo>
                    <a:pt x="89" y="8"/>
                  </a:lnTo>
                  <a:lnTo>
                    <a:pt x="89"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06" name="Google Shape;506;p49"/>
            <p:cNvSpPr/>
            <p:nvPr/>
          </p:nvSpPr>
          <p:spPr>
            <a:xfrm>
              <a:off x="8021808" y="2874865"/>
              <a:ext cx="155541" cy="74595"/>
            </a:xfrm>
            <a:custGeom>
              <a:avLst/>
              <a:gdLst/>
              <a:ahLst/>
              <a:cxnLst/>
              <a:rect l="l" t="t" r="r" b="b"/>
              <a:pathLst>
                <a:path w="98" h="47" extrusionOk="0">
                  <a:moveTo>
                    <a:pt x="40" y="0"/>
                  </a:moveTo>
                  <a:lnTo>
                    <a:pt x="47" y="6"/>
                  </a:lnTo>
                  <a:lnTo>
                    <a:pt x="58" y="8"/>
                  </a:lnTo>
                  <a:lnTo>
                    <a:pt x="57" y="13"/>
                  </a:lnTo>
                  <a:lnTo>
                    <a:pt x="66" y="17"/>
                  </a:lnTo>
                  <a:lnTo>
                    <a:pt x="67" y="12"/>
                  </a:lnTo>
                  <a:lnTo>
                    <a:pt x="77" y="14"/>
                  </a:lnTo>
                  <a:lnTo>
                    <a:pt x="80" y="20"/>
                  </a:lnTo>
                  <a:lnTo>
                    <a:pt x="91" y="20"/>
                  </a:lnTo>
                  <a:lnTo>
                    <a:pt x="98" y="30"/>
                  </a:lnTo>
                  <a:lnTo>
                    <a:pt x="94" y="30"/>
                  </a:lnTo>
                  <a:lnTo>
                    <a:pt x="91" y="33"/>
                  </a:lnTo>
                  <a:lnTo>
                    <a:pt x="89" y="34"/>
                  </a:lnTo>
                  <a:lnTo>
                    <a:pt x="88" y="38"/>
                  </a:lnTo>
                  <a:lnTo>
                    <a:pt x="85" y="39"/>
                  </a:lnTo>
                  <a:lnTo>
                    <a:pt x="85" y="41"/>
                  </a:lnTo>
                  <a:lnTo>
                    <a:pt x="80" y="43"/>
                  </a:lnTo>
                  <a:lnTo>
                    <a:pt x="74" y="43"/>
                  </a:lnTo>
                  <a:lnTo>
                    <a:pt x="72" y="46"/>
                  </a:lnTo>
                  <a:lnTo>
                    <a:pt x="65" y="43"/>
                  </a:lnTo>
                  <a:lnTo>
                    <a:pt x="58" y="44"/>
                  </a:lnTo>
                  <a:lnTo>
                    <a:pt x="46" y="38"/>
                  </a:lnTo>
                  <a:lnTo>
                    <a:pt x="41" y="40"/>
                  </a:lnTo>
                  <a:lnTo>
                    <a:pt x="33" y="47"/>
                  </a:lnTo>
                  <a:lnTo>
                    <a:pt x="22" y="41"/>
                  </a:lnTo>
                  <a:lnTo>
                    <a:pt x="13" y="34"/>
                  </a:lnTo>
                  <a:lnTo>
                    <a:pt x="6" y="29"/>
                  </a:lnTo>
                  <a:lnTo>
                    <a:pt x="3" y="21"/>
                  </a:lnTo>
                  <a:lnTo>
                    <a:pt x="0" y="16"/>
                  </a:lnTo>
                  <a:lnTo>
                    <a:pt x="11" y="12"/>
                  </a:lnTo>
                  <a:lnTo>
                    <a:pt x="15" y="7"/>
                  </a:lnTo>
                  <a:lnTo>
                    <a:pt x="26" y="3"/>
                  </a:lnTo>
                  <a:lnTo>
                    <a:pt x="29" y="0"/>
                  </a:lnTo>
                  <a:lnTo>
                    <a:pt x="33" y="2"/>
                  </a:lnTo>
                  <a:lnTo>
                    <a:pt x="40" y="0"/>
                  </a:lnTo>
                  <a:lnTo>
                    <a:pt x="40"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07" name="Google Shape;507;p49"/>
            <p:cNvSpPr/>
            <p:nvPr/>
          </p:nvSpPr>
          <p:spPr>
            <a:xfrm>
              <a:off x="7877377" y="2763765"/>
              <a:ext cx="207917" cy="223786"/>
            </a:xfrm>
            <a:custGeom>
              <a:avLst/>
              <a:gdLst/>
              <a:ahLst/>
              <a:cxnLst/>
              <a:rect l="l" t="t" r="r" b="b"/>
              <a:pathLst>
                <a:path w="131" h="141" extrusionOk="0">
                  <a:moveTo>
                    <a:pt x="114" y="22"/>
                  </a:moveTo>
                  <a:lnTo>
                    <a:pt x="117" y="31"/>
                  </a:lnTo>
                  <a:lnTo>
                    <a:pt x="114" y="36"/>
                  </a:lnTo>
                  <a:lnTo>
                    <a:pt x="120" y="42"/>
                  </a:lnTo>
                  <a:lnTo>
                    <a:pt x="124" y="52"/>
                  </a:lnTo>
                  <a:lnTo>
                    <a:pt x="123" y="59"/>
                  </a:lnTo>
                  <a:lnTo>
                    <a:pt x="131" y="70"/>
                  </a:lnTo>
                  <a:lnTo>
                    <a:pt x="124" y="72"/>
                  </a:lnTo>
                  <a:lnTo>
                    <a:pt x="120" y="70"/>
                  </a:lnTo>
                  <a:lnTo>
                    <a:pt x="117" y="73"/>
                  </a:lnTo>
                  <a:lnTo>
                    <a:pt x="106" y="77"/>
                  </a:lnTo>
                  <a:lnTo>
                    <a:pt x="102" y="82"/>
                  </a:lnTo>
                  <a:lnTo>
                    <a:pt x="91" y="86"/>
                  </a:lnTo>
                  <a:lnTo>
                    <a:pt x="94" y="91"/>
                  </a:lnTo>
                  <a:lnTo>
                    <a:pt x="97" y="99"/>
                  </a:lnTo>
                  <a:lnTo>
                    <a:pt x="104" y="104"/>
                  </a:lnTo>
                  <a:lnTo>
                    <a:pt x="113" y="111"/>
                  </a:lnTo>
                  <a:lnTo>
                    <a:pt x="108" y="120"/>
                  </a:lnTo>
                  <a:lnTo>
                    <a:pt x="103" y="122"/>
                  </a:lnTo>
                  <a:lnTo>
                    <a:pt x="106" y="134"/>
                  </a:lnTo>
                  <a:lnTo>
                    <a:pt x="105" y="138"/>
                  </a:lnTo>
                  <a:lnTo>
                    <a:pt x="100" y="133"/>
                  </a:lnTo>
                  <a:lnTo>
                    <a:pt x="93" y="133"/>
                  </a:lnTo>
                  <a:lnTo>
                    <a:pt x="83" y="136"/>
                  </a:lnTo>
                  <a:lnTo>
                    <a:pt x="69" y="136"/>
                  </a:lnTo>
                  <a:lnTo>
                    <a:pt x="68" y="141"/>
                  </a:lnTo>
                  <a:lnTo>
                    <a:pt x="60" y="136"/>
                  </a:lnTo>
                  <a:lnTo>
                    <a:pt x="56" y="136"/>
                  </a:lnTo>
                  <a:lnTo>
                    <a:pt x="40" y="130"/>
                  </a:lnTo>
                  <a:lnTo>
                    <a:pt x="37" y="135"/>
                  </a:lnTo>
                  <a:lnTo>
                    <a:pt x="24" y="135"/>
                  </a:lnTo>
                  <a:lnTo>
                    <a:pt x="25" y="122"/>
                  </a:lnTo>
                  <a:lnTo>
                    <a:pt x="32" y="109"/>
                  </a:lnTo>
                  <a:lnTo>
                    <a:pt x="11" y="105"/>
                  </a:lnTo>
                  <a:lnTo>
                    <a:pt x="4" y="101"/>
                  </a:lnTo>
                  <a:lnTo>
                    <a:pt x="4" y="93"/>
                  </a:lnTo>
                  <a:lnTo>
                    <a:pt x="1" y="88"/>
                  </a:lnTo>
                  <a:lnTo>
                    <a:pt x="3" y="76"/>
                  </a:lnTo>
                  <a:lnTo>
                    <a:pt x="0" y="56"/>
                  </a:lnTo>
                  <a:lnTo>
                    <a:pt x="8" y="56"/>
                  </a:lnTo>
                  <a:lnTo>
                    <a:pt x="11" y="50"/>
                  </a:lnTo>
                  <a:lnTo>
                    <a:pt x="14" y="33"/>
                  </a:lnTo>
                  <a:lnTo>
                    <a:pt x="11" y="27"/>
                  </a:lnTo>
                  <a:lnTo>
                    <a:pt x="14" y="23"/>
                  </a:lnTo>
                  <a:lnTo>
                    <a:pt x="26" y="22"/>
                  </a:lnTo>
                  <a:lnTo>
                    <a:pt x="29" y="26"/>
                  </a:lnTo>
                  <a:lnTo>
                    <a:pt x="38" y="17"/>
                  </a:lnTo>
                  <a:lnTo>
                    <a:pt x="34" y="10"/>
                  </a:lnTo>
                  <a:lnTo>
                    <a:pt x="33" y="0"/>
                  </a:lnTo>
                  <a:lnTo>
                    <a:pt x="44" y="3"/>
                  </a:lnTo>
                  <a:lnTo>
                    <a:pt x="52" y="0"/>
                  </a:lnTo>
                  <a:lnTo>
                    <a:pt x="53" y="7"/>
                  </a:lnTo>
                  <a:lnTo>
                    <a:pt x="68" y="11"/>
                  </a:lnTo>
                  <a:lnTo>
                    <a:pt x="68" y="18"/>
                  </a:lnTo>
                  <a:lnTo>
                    <a:pt x="82" y="14"/>
                  </a:lnTo>
                  <a:lnTo>
                    <a:pt x="90" y="9"/>
                  </a:lnTo>
                  <a:lnTo>
                    <a:pt x="106" y="16"/>
                  </a:lnTo>
                  <a:lnTo>
                    <a:pt x="114" y="22"/>
                  </a:lnTo>
                  <a:lnTo>
                    <a:pt x="114" y="2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08" name="Google Shape;508;p49"/>
            <p:cNvSpPr/>
            <p:nvPr/>
          </p:nvSpPr>
          <p:spPr>
            <a:xfrm>
              <a:off x="8842367" y="4027128"/>
              <a:ext cx="44440" cy="53963"/>
            </a:xfrm>
            <a:custGeom>
              <a:avLst/>
              <a:gdLst/>
              <a:ahLst/>
              <a:cxnLst/>
              <a:rect l="l" t="t" r="r" b="b"/>
              <a:pathLst>
                <a:path w="28" h="34" extrusionOk="0">
                  <a:moveTo>
                    <a:pt x="25" y="24"/>
                  </a:moveTo>
                  <a:lnTo>
                    <a:pt x="19" y="34"/>
                  </a:lnTo>
                  <a:lnTo>
                    <a:pt x="16" y="31"/>
                  </a:lnTo>
                  <a:lnTo>
                    <a:pt x="12" y="32"/>
                  </a:lnTo>
                  <a:lnTo>
                    <a:pt x="2" y="32"/>
                  </a:lnTo>
                  <a:lnTo>
                    <a:pt x="2" y="26"/>
                  </a:lnTo>
                  <a:lnTo>
                    <a:pt x="0" y="20"/>
                  </a:lnTo>
                  <a:lnTo>
                    <a:pt x="6" y="11"/>
                  </a:lnTo>
                  <a:lnTo>
                    <a:pt x="11" y="3"/>
                  </a:lnTo>
                  <a:lnTo>
                    <a:pt x="19" y="5"/>
                  </a:lnTo>
                  <a:lnTo>
                    <a:pt x="24" y="0"/>
                  </a:lnTo>
                  <a:lnTo>
                    <a:pt x="28" y="6"/>
                  </a:lnTo>
                  <a:lnTo>
                    <a:pt x="28" y="14"/>
                  </a:lnTo>
                  <a:lnTo>
                    <a:pt x="18" y="19"/>
                  </a:lnTo>
                  <a:lnTo>
                    <a:pt x="25" y="24"/>
                  </a:lnTo>
                  <a:lnTo>
                    <a:pt x="25" y="2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09" name="Google Shape;509;p49"/>
            <p:cNvSpPr/>
            <p:nvPr/>
          </p:nvSpPr>
          <p:spPr>
            <a:xfrm>
              <a:off x="7980542" y="2730435"/>
              <a:ext cx="39679" cy="38091"/>
            </a:xfrm>
            <a:custGeom>
              <a:avLst/>
              <a:gdLst/>
              <a:ahLst/>
              <a:cxnLst/>
              <a:rect l="l" t="t" r="r" b="b"/>
              <a:pathLst>
                <a:path w="25" h="24" extrusionOk="0">
                  <a:moveTo>
                    <a:pt x="25" y="10"/>
                  </a:moveTo>
                  <a:lnTo>
                    <a:pt x="18" y="24"/>
                  </a:lnTo>
                  <a:lnTo>
                    <a:pt x="3" y="14"/>
                  </a:lnTo>
                  <a:lnTo>
                    <a:pt x="0" y="6"/>
                  </a:lnTo>
                  <a:lnTo>
                    <a:pt x="21" y="0"/>
                  </a:lnTo>
                  <a:lnTo>
                    <a:pt x="25" y="1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10" name="Google Shape;510;p49"/>
            <p:cNvSpPr/>
            <p:nvPr/>
          </p:nvSpPr>
          <p:spPr>
            <a:xfrm>
              <a:off x="7918644" y="2685995"/>
              <a:ext cx="61898" cy="82531"/>
            </a:xfrm>
            <a:custGeom>
              <a:avLst/>
              <a:gdLst/>
              <a:ahLst/>
              <a:cxnLst/>
              <a:rect l="l" t="t" r="r" b="b"/>
              <a:pathLst>
                <a:path w="39" h="52" extrusionOk="0">
                  <a:moveTo>
                    <a:pt x="26" y="49"/>
                  </a:moveTo>
                  <a:lnTo>
                    <a:pt x="18" y="52"/>
                  </a:lnTo>
                  <a:lnTo>
                    <a:pt x="7" y="49"/>
                  </a:lnTo>
                  <a:lnTo>
                    <a:pt x="0" y="39"/>
                  </a:lnTo>
                  <a:lnTo>
                    <a:pt x="0" y="21"/>
                  </a:lnTo>
                  <a:lnTo>
                    <a:pt x="1" y="17"/>
                  </a:lnTo>
                  <a:lnTo>
                    <a:pt x="5" y="11"/>
                  </a:lnTo>
                  <a:lnTo>
                    <a:pt x="17" y="10"/>
                  </a:lnTo>
                  <a:lnTo>
                    <a:pt x="22" y="5"/>
                  </a:lnTo>
                  <a:lnTo>
                    <a:pt x="32" y="0"/>
                  </a:lnTo>
                  <a:lnTo>
                    <a:pt x="32" y="9"/>
                  </a:lnTo>
                  <a:lnTo>
                    <a:pt x="28" y="15"/>
                  </a:lnTo>
                  <a:lnTo>
                    <a:pt x="31" y="19"/>
                  </a:lnTo>
                  <a:lnTo>
                    <a:pt x="39" y="22"/>
                  </a:lnTo>
                  <a:lnTo>
                    <a:pt x="36" y="29"/>
                  </a:lnTo>
                  <a:lnTo>
                    <a:pt x="31" y="28"/>
                  </a:lnTo>
                  <a:lnTo>
                    <a:pt x="22" y="40"/>
                  </a:lnTo>
                  <a:lnTo>
                    <a:pt x="26" y="4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11" name="Google Shape;511;p49"/>
            <p:cNvSpPr/>
            <p:nvPr/>
          </p:nvSpPr>
          <p:spPr>
            <a:xfrm>
              <a:off x="5852168" y="3811277"/>
              <a:ext cx="95230" cy="68247"/>
            </a:xfrm>
            <a:custGeom>
              <a:avLst/>
              <a:gdLst/>
              <a:ahLst/>
              <a:cxnLst/>
              <a:rect l="l" t="t" r="r" b="b"/>
              <a:pathLst>
                <a:path w="60" h="43" extrusionOk="0">
                  <a:moveTo>
                    <a:pt x="3" y="35"/>
                  </a:moveTo>
                  <a:lnTo>
                    <a:pt x="4" y="30"/>
                  </a:lnTo>
                  <a:lnTo>
                    <a:pt x="0" y="24"/>
                  </a:lnTo>
                  <a:lnTo>
                    <a:pt x="4" y="21"/>
                  </a:lnTo>
                  <a:lnTo>
                    <a:pt x="7" y="13"/>
                  </a:lnTo>
                  <a:lnTo>
                    <a:pt x="6" y="3"/>
                  </a:lnTo>
                  <a:lnTo>
                    <a:pt x="8" y="0"/>
                  </a:lnTo>
                  <a:lnTo>
                    <a:pt x="21" y="0"/>
                  </a:lnTo>
                  <a:lnTo>
                    <a:pt x="30" y="4"/>
                  </a:lnTo>
                  <a:lnTo>
                    <a:pt x="35" y="4"/>
                  </a:lnTo>
                  <a:lnTo>
                    <a:pt x="37" y="11"/>
                  </a:lnTo>
                  <a:lnTo>
                    <a:pt x="47" y="10"/>
                  </a:lnTo>
                  <a:lnTo>
                    <a:pt x="45" y="16"/>
                  </a:lnTo>
                  <a:lnTo>
                    <a:pt x="53" y="17"/>
                  </a:lnTo>
                  <a:lnTo>
                    <a:pt x="60" y="24"/>
                  </a:lnTo>
                  <a:lnTo>
                    <a:pt x="53" y="32"/>
                  </a:lnTo>
                  <a:lnTo>
                    <a:pt x="45" y="27"/>
                  </a:lnTo>
                  <a:lnTo>
                    <a:pt x="38" y="28"/>
                  </a:lnTo>
                  <a:lnTo>
                    <a:pt x="33" y="27"/>
                  </a:lnTo>
                  <a:lnTo>
                    <a:pt x="29" y="31"/>
                  </a:lnTo>
                  <a:lnTo>
                    <a:pt x="23" y="32"/>
                  </a:lnTo>
                  <a:lnTo>
                    <a:pt x="21" y="27"/>
                  </a:lnTo>
                  <a:lnTo>
                    <a:pt x="15" y="30"/>
                  </a:lnTo>
                  <a:lnTo>
                    <a:pt x="7" y="43"/>
                  </a:lnTo>
                  <a:lnTo>
                    <a:pt x="3" y="40"/>
                  </a:lnTo>
                  <a:lnTo>
                    <a:pt x="3" y="35"/>
                  </a:lnTo>
                  <a:lnTo>
                    <a:pt x="3" y="3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12" name="Google Shape;512;p49"/>
            <p:cNvSpPr/>
            <p:nvPr/>
          </p:nvSpPr>
          <p:spPr>
            <a:xfrm>
              <a:off x="7515506" y="3290696"/>
              <a:ext cx="536459" cy="545976"/>
            </a:xfrm>
            <a:custGeom>
              <a:avLst/>
              <a:gdLst/>
              <a:ahLst/>
              <a:cxnLst/>
              <a:rect l="l" t="t" r="r" b="b"/>
              <a:pathLst>
                <a:path w="338" h="344" extrusionOk="0">
                  <a:moveTo>
                    <a:pt x="274" y="3"/>
                  </a:moveTo>
                  <a:lnTo>
                    <a:pt x="271" y="13"/>
                  </a:lnTo>
                  <a:lnTo>
                    <a:pt x="274" y="31"/>
                  </a:lnTo>
                  <a:lnTo>
                    <a:pt x="271" y="47"/>
                  </a:lnTo>
                  <a:lnTo>
                    <a:pt x="261" y="58"/>
                  </a:lnTo>
                  <a:lnTo>
                    <a:pt x="262" y="72"/>
                  </a:lnTo>
                  <a:lnTo>
                    <a:pt x="276" y="83"/>
                  </a:lnTo>
                  <a:lnTo>
                    <a:pt x="276" y="87"/>
                  </a:lnTo>
                  <a:lnTo>
                    <a:pt x="286" y="95"/>
                  </a:lnTo>
                  <a:lnTo>
                    <a:pt x="294" y="130"/>
                  </a:lnTo>
                  <a:lnTo>
                    <a:pt x="299" y="147"/>
                  </a:lnTo>
                  <a:lnTo>
                    <a:pt x="301" y="155"/>
                  </a:lnTo>
                  <a:lnTo>
                    <a:pt x="299" y="170"/>
                  </a:lnTo>
                  <a:lnTo>
                    <a:pt x="299" y="179"/>
                  </a:lnTo>
                  <a:lnTo>
                    <a:pt x="298" y="190"/>
                  </a:lnTo>
                  <a:lnTo>
                    <a:pt x="299" y="201"/>
                  </a:lnTo>
                  <a:lnTo>
                    <a:pt x="293" y="210"/>
                  </a:lnTo>
                  <a:lnTo>
                    <a:pt x="303" y="224"/>
                  </a:lnTo>
                  <a:lnTo>
                    <a:pt x="304" y="232"/>
                  </a:lnTo>
                  <a:lnTo>
                    <a:pt x="310" y="242"/>
                  </a:lnTo>
                  <a:lnTo>
                    <a:pt x="317" y="238"/>
                  </a:lnTo>
                  <a:lnTo>
                    <a:pt x="331" y="247"/>
                  </a:lnTo>
                  <a:lnTo>
                    <a:pt x="338" y="259"/>
                  </a:lnTo>
                  <a:lnTo>
                    <a:pt x="282" y="296"/>
                  </a:lnTo>
                  <a:lnTo>
                    <a:pt x="235" y="333"/>
                  </a:lnTo>
                  <a:lnTo>
                    <a:pt x="212" y="341"/>
                  </a:lnTo>
                  <a:lnTo>
                    <a:pt x="194" y="344"/>
                  </a:lnTo>
                  <a:lnTo>
                    <a:pt x="194" y="332"/>
                  </a:lnTo>
                  <a:lnTo>
                    <a:pt x="185" y="328"/>
                  </a:lnTo>
                  <a:lnTo>
                    <a:pt x="175" y="323"/>
                  </a:lnTo>
                  <a:lnTo>
                    <a:pt x="171" y="314"/>
                  </a:lnTo>
                  <a:lnTo>
                    <a:pt x="116" y="272"/>
                  </a:lnTo>
                  <a:lnTo>
                    <a:pt x="61" y="231"/>
                  </a:lnTo>
                  <a:lnTo>
                    <a:pt x="0" y="185"/>
                  </a:lnTo>
                  <a:lnTo>
                    <a:pt x="0" y="181"/>
                  </a:lnTo>
                  <a:lnTo>
                    <a:pt x="1" y="180"/>
                  </a:lnTo>
                  <a:lnTo>
                    <a:pt x="1" y="158"/>
                  </a:lnTo>
                  <a:lnTo>
                    <a:pt x="28" y="144"/>
                  </a:lnTo>
                  <a:lnTo>
                    <a:pt x="43" y="141"/>
                  </a:lnTo>
                  <a:lnTo>
                    <a:pt x="57" y="135"/>
                  </a:lnTo>
                  <a:lnTo>
                    <a:pt x="63" y="126"/>
                  </a:lnTo>
                  <a:lnTo>
                    <a:pt x="82" y="118"/>
                  </a:lnTo>
                  <a:lnTo>
                    <a:pt x="83" y="104"/>
                  </a:lnTo>
                  <a:lnTo>
                    <a:pt x="92" y="102"/>
                  </a:lnTo>
                  <a:lnTo>
                    <a:pt x="100" y="95"/>
                  </a:lnTo>
                  <a:lnTo>
                    <a:pt x="120" y="93"/>
                  </a:lnTo>
                  <a:lnTo>
                    <a:pt x="123" y="85"/>
                  </a:lnTo>
                  <a:lnTo>
                    <a:pt x="120" y="81"/>
                  </a:lnTo>
                  <a:lnTo>
                    <a:pt x="114" y="61"/>
                  </a:lnTo>
                  <a:lnTo>
                    <a:pt x="113" y="49"/>
                  </a:lnTo>
                  <a:lnTo>
                    <a:pt x="107" y="37"/>
                  </a:lnTo>
                  <a:lnTo>
                    <a:pt x="123" y="27"/>
                  </a:lnTo>
                  <a:lnTo>
                    <a:pt x="140" y="24"/>
                  </a:lnTo>
                  <a:lnTo>
                    <a:pt x="149" y="15"/>
                  </a:lnTo>
                  <a:lnTo>
                    <a:pt x="164" y="10"/>
                  </a:lnTo>
                  <a:lnTo>
                    <a:pt x="191" y="7"/>
                  </a:lnTo>
                  <a:lnTo>
                    <a:pt x="217" y="5"/>
                  </a:lnTo>
                  <a:lnTo>
                    <a:pt x="225" y="7"/>
                  </a:lnTo>
                  <a:lnTo>
                    <a:pt x="239" y="0"/>
                  </a:lnTo>
                  <a:lnTo>
                    <a:pt x="257" y="0"/>
                  </a:lnTo>
                  <a:lnTo>
                    <a:pt x="263" y="4"/>
                  </a:lnTo>
                  <a:lnTo>
                    <a:pt x="274" y="3"/>
                  </a:lnTo>
                  <a:lnTo>
                    <a:pt x="274" y="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13" name="Google Shape;513;p49"/>
            <p:cNvSpPr/>
            <p:nvPr/>
          </p:nvSpPr>
          <p:spPr>
            <a:xfrm>
              <a:off x="5582352" y="4369951"/>
              <a:ext cx="152367" cy="192044"/>
            </a:xfrm>
            <a:custGeom>
              <a:avLst/>
              <a:gdLst/>
              <a:ahLst/>
              <a:cxnLst/>
              <a:rect l="l" t="t" r="r" b="b"/>
              <a:pathLst>
                <a:path w="96" h="121" extrusionOk="0">
                  <a:moveTo>
                    <a:pt x="94" y="29"/>
                  </a:moveTo>
                  <a:lnTo>
                    <a:pt x="96" y="44"/>
                  </a:lnTo>
                  <a:lnTo>
                    <a:pt x="91" y="55"/>
                  </a:lnTo>
                  <a:lnTo>
                    <a:pt x="73" y="75"/>
                  </a:lnTo>
                  <a:lnTo>
                    <a:pt x="53" y="83"/>
                  </a:lnTo>
                  <a:lnTo>
                    <a:pt x="43" y="100"/>
                  </a:lnTo>
                  <a:lnTo>
                    <a:pt x="40" y="112"/>
                  </a:lnTo>
                  <a:lnTo>
                    <a:pt x="32" y="121"/>
                  </a:lnTo>
                  <a:lnTo>
                    <a:pt x="24" y="111"/>
                  </a:lnTo>
                  <a:lnTo>
                    <a:pt x="17" y="109"/>
                  </a:lnTo>
                  <a:lnTo>
                    <a:pt x="10" y="110"/>
                  </a:lnTo>
                  <a:lnTo>
                    <a:pt x="9" y="104"/>
                  </a:lnTo>
                  <a:lnTo>
                    <a:pt x="14" y="99"/>
                  </a:lnTo>
                  <a:lnTo>
                    <a:pt x="12" y="91"/>
                  </a:lnTo>
                  <a:lnTo>
                    <a:pt x="20" y="77"/>
                  </a:lnTo>
                  <a:lnTo>
                    <a:pt x="17" y="68"/>
                  </a:lnTo>
                  <a:lnTo>
                    <a:pt x="11" y="77"/>
                  </a:lnTo>
                  <a:lnTo>
                    <a:pt x="0" y="69"/>
                  </a:lnTo>
                  <a:lnTo>
                    <a:pt x="3" y="64"/>
                  </a:lnTo>
                  <a:lnTo>
                    <a:pt x="0" y="46"/>
                  </a:lnTo>
                  <a:lnTo>
                    <a:pt x="6" y="43"/>
                  </a:lnTo>
                  <a:lnTo>
                    <a:pt x="9" y="31"/>
                  </a:lnTo>
                  <a:lnTo>
                    <a:pt x="15" y="19"/>
                  </a:lnTo>
                  <a:lnTo>
                    <a:pt x="15" y="12"/>
                  </a:lnTo>
                  <a:lnTo>
                    <a:pt x="24" y="7"/>
                  </a:lnTo>
                  <a:lnTo>
                    <a:pt x="35" y="0"/>
                  </a:lnTo>
                  <a:lnTo>
                    <a:pt x="52" y="10"/>
                  </a:lnTo>
                  <a:lnTo>
                    <a:pt x="55" y="10"/>
                  </a:lnTo>
                  <a:lnTo>
                    <a:pt x="60" y="18"/>
                  </a:lnTo>
                  <a:lnTo>
                    <a:pt x="74" y="21"/>
                  </a:lnTo>
                  <a:lnTo>
                    <a:pt x="78" y="18"/>
                  </a:lnTo>
                  <a:lnTo>
                    <a:pt x="86" y="24"/>
                  </a:lnTo>
                  <a:lnTo>
                    <a:pt x="94" y="29"/>
                  </a:lnTo>
                  <a:lnTo>
                    <a:pt x="94" y="2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14" name="Google Shape;514;p49"/>
            <p:cNvSpPr/>
            <p:nvPr/>
          </p:nvSpPr>
          <p:spPr>
            <a:xfrm>
              <a:off x="8370982" y="3457344"/>
              <a:ext cx="330128" cy="288859"/>
            </a:xfrm>
            <a:custGeom>
              <a:avLst/>
              <a:gdLst/>
              <a:ahLst/>
              <a:cxnLst/>
              <a:rect l="l" t="t" r="r" b="b"/>
              <a:pathLst>
                <a:path w="208" h="182" extrusionOk="0">
                  <a:moveTo>
                    <a:pt x="152" y="8"/>
                  </a:moveTo>
                  <a:lnTo>
                    <a:pt x="164" y="35"/>
                  </a:lnTo>
                  <a:lnTo>
                    <a:pt x="166" y="40"/>
                  </a:lnTo>
                  <a:lnTo>
                    <a:pt x="162" y="48"/>
                  </a:lnTo>
                  <a:lnTo>
                    <a:pt x="160" y="62"/>
                  </a:lnTo>
                  <a:lnTo>
                    <a:pt x="157" y="72"/>
                  </a:lnTo>
                  <a:lnTo>
                    <a:pt x="153" y="75"/>
                  </a:lnTo>
                  <a:lnTo>
                    <a:pt x="147" y="69"/>
                  </a:lnTo>
                  <a:lnTo>
                    <a:pt x="139" y="61"/>
                  </a:lnTo>
                  <a:lnTo>
                    <a:pt x="125" y="33"/>
                  </a:lnTo>
                  <a:lnTo>
                    <a:pt x="124" y="35"/>
                  </a:lnTo>
                  <a:lnTo>
                    <a:pt x="132" y="55"/>
                  </a:lnTo>
                  <a:lnTo>
                    <a:pt x="143" y="74"/>
                  </a:lnTo>
                  <a:lnTo>
                    <a:pt x="158" y="104"/>
                  </a:lnTo>
                  <a:lnTo>
                    <a:pt x="165" y="114"/>
                  </a:lnTo>
                  <a:lnTo>
                    <a:pt x="171" y="125"/>
                  </a:lnTo>
                  <a:lnTo>
                    <a:pt x="187" y="146"/>
                  </a:lnTo>
                  <a:lnTo>
                    <a:pt x="184" y="149"/>
                  </a:lnTo>
                  <a:lnTo>
                    <a:pt x="185" y="162"/>
                  </a:lnTo>
                  <a:lnTo>
                    <a:pt x="205" y="179"/>
                  </a:lnTo>
                  <a:lnTo>
                    <a:pt x="208" y="182"/>
                  </a:lnTo>
                  <a:lnTo>
                    <a:pt x="143" y="182"/>
                  </a:lnTo>
                  <a:lnTo>
                    <a:pt x="80" y="182"/>
                  </a:lnTo>
                  <a:lnTo>
                    <a:pt x="13" y="182"/>
                  </a:lnTo>
                  <a:lnTo>
                    <a:pt x="10" y="113"/>
                  </a:lnTo>
                  <a:lnTo>
                    <a:pt x="6" y="45"/>
                  </a:lnTo>
                  <a:lnTo>
                    <a:pt x="0" y="30"/>
                  </a:lnTo>
                  <a:lnTo>
                    <a:pt x="4" y="18"/>
                  </a:lnTo>
                  <a:lnTo>
                    <a:pt x="1" y="10"/>
                  </a:lnTo>
                  <a:lnTo>
                    <a:pt x="5" y="0"/>
                  </a:lnTo>
                  <a:lnTo>
                    <a:pt x="27" y="0"/>
                  </a:lnTo>
                  <a:lnTo>
                    <a:pt x="43" y="5"/>
                  </a:lnTo>
                  <a:lnTo>
                    <a:pt x="60" y="10"/>
                  </a:lnTo>
                  <a:lnTo>
                    <a:pt x="67" y="13"/>
                  </a:lnTo>
                  <a:lnTo>
                    <a:pt x="79" y="8"/>
                  </a:lnTo>
                  <a:lnTo>
                    <a:pt x="85" y="2"/>
                  </a:lnTo>
                  <a:lnTo>
                    <a:pt x="99" y="1"/>
                  </a:lnTo>
                  <a:lnTo>
                    <a:pt x="111" y="3"/>
                  </a:lnTo>
                  <a:lnTo>
                    <a:pt x="116" y="13"/>
                  </a:lnTo>
                  <a:lnTo>
                    <a:pt x="120" y="6"/>
                  </a:lnTo>
                  <a:lnTo>
                    <a:pt x="132" y="10"/>
                  </a:lnTo>
                  <a:lnTo>
                    <a:pt x="145" y="12"/>
                  </a:lnTo>
                  <a:lnTo>
                    <a:pt x="152" y="8"/>
                  </a:lnTo>
                  <a:lnTo>
                    <a:pt x="152"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15" name="Google Shape;515;p49"/>
            <p:cNvSpPr/>
            <p:nvPr/>
          </p:nvSpPr>
          <p:spPr>
            <a:xfrm>
              <a:off x="8697936" y="3868414"/>
              <a:ext cx="182523" cy="166649"/>
            </a:xfrm>
            <a:custGeom>
              <a:avLst/>
              <a:gdLst/>
              <a:ahLst/>
              <a:cxnLst/>
              <a:rect l="l" t="t" r="r" b="b"/>
              <a:pathLst>
                <a:path w="115" h="105" extrusionOk="0">
                  <a:moveTo>
                    <a:pt x="115" y="100"/>
                  </a:moveTo>
                  <a:lnTo>
                    <a:pt x="110" y="105"/>
                  </a:lnTo>
                  <a:lnTo>
                    <a:pt x="102" y="103"/>
                  </a:lnTo>
                  <a:lnTo>
                    <a:pt x="96" y="97"/>
                  </a:lnTo>
                  <a:lnTo>
                    <a:pt x="89" y="86"/>
                  </a:lnTo>
                  <a:lnTo>
                    <a:pt x="82" y="80"/>
                  </a:lnTo>
                  <a:lnTo>
                    <a:pt x="77" y="74"/>
                  </a:lnTo>
                  <a:lnTo>
                    <a:pt x="62" y="66"/>
                  </a:lnTo>
                  <a:lnTo>
                    <a:pt x="50" y="66"/>
                  </a:lnTo>
                  <a:lnTo>
                    <a:pt x="47" y="62"/>
                  </a:lnTo>
                  <a:lnTo>
                    <a:pt x="37" y="66"/>
                  </a:lnTo>
                  <a:lnTo>
                    <a:pt x="26" y="57"/>
                  </a:lnTo>
                  <a:lnTo>
                    <a:pt x="22" y="71"/>
                  </a:lnTo>
                  <a:lnTo>
                    <a:pt x="2" y="68"/>
                  </a:lnTo>
                  <a:lnTo>
                    <a:pt x="0" y="60"/>
                  </a:lnTo>
                  <a:lnTo>
                    <a:pt x="6" y="32"/>
                  </a:lnTo>
                  <a:lnTo>
                    <a:pt x="7" y="20"/>
                  </a:lnTo>
                  <a:lnTo>
                    <a:pt x="12" y="14"/>
                  </a:lnTo>
                  <a:lnTo>
                    <a:pt x="24" y="11"/>
                  </a:lnTo>
                  <a:lnTo>
                    <a:pt x="32" y="0"/>
                  </a:lnTo>
                  <a:lnTo>
                    <a:pt x="42" y="22"/>
                  </a:lnTo>
                  <a:lnTo>
                    <a:pt x="48" y="39"/>
                  </a:lnTo>
                  <a:lnTo>
                    <a:pt x="58" y="48"/>
                  </a:lnTo>
                  <a:lnTo>
                    <a:pt x="82" y="66"/>
                  </a:lnTo>
                  <a:lnTo>
                    <a:pt x="91" y="77"/>
                  </a:lnTo>
                  <a:lnTo>
                    <a:pt x="101" y="88"/>
                  </a:lnTo>
                  <a:lnTo>
                    <a:pt x="106" y="95"/>
                  </a:lnTo>
                  <a:lnTo>
                    <a:pt x="115" y="100"/>
                  </a:lnTo>
                  <a:lnTo>
                    <a:pt x="115" y="10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16" name="Google Shape;516;p49"/>
            <p:cNvSpPr/>
            <p:nvPr/>
          </p:nvSpPr>
          <p:spPr>
            <a:xfrm>
              <a:off x="8239248" y="2633620"/>
              <a:ext cx="103165" cy="60312"/>
            </a:xfrm>
            <a:custGeom>
              <a:avLst/>
              <a:gdLst/>
              <a:ahLst/>
              <a:cxnLst/>
              <a:rect l="l" t="t" r="r" b="b"/>
              <a:pathLst>
                <a:path w="65" h="38" extrusionOk="0">
                  <a:moveTo>
                    <a:pt x="63" y="2"/>
                  </a:moveTo>
                  <a:lnTo>
                    <a:pt x="65" y="5"/>
                  </a:lnTo>
                  <a:lnTo>
                    <a:pt x="57" y="15"/>
                  </a:lnTo>
                  <a:lnTo>
                    <a:pt x="65" y="32"/>
                  </a:lnTo>
                  <a:lnTo>
                    <a:pt x="60" y="38"/>
                  </a:lnTo>
                  <a:lnTo>
                    <a:pt x="49" y="38"/>
                  </a:lnTo>
                  <a:lnTo>
                    <a:pt x="35" y="31"/>
                  </a:lnTo>
                  <a:lnTo>
                    <a:pt x="29" y="29"/>
                  </a:lnTo>
                  <a:lnTo>
                    <a:pt x="18" y="32"/>
                  </a:lnTo>
                  <a:lnTo>
                    <a:pt x="17" y="21"/>
                  </a:lnTo>
                  <a:lnTo>
                    <a:pt x="13" y="24"/>
                  </a:lnTo>
                  <a:lnTo>
                    <a:pt x="3" y="18"/>
                  </a:lnTo>
                  <a:lnTo>
                    <a:pt x="0" y="7"/>
                  </a:lnTo>
                  <a:lnTo>
                    <a:pt x="17" y="2"/>
                  </a:lnTo>
                  <a:lnTo>
                    <a:pt x="34" y="0"/>
                  </a:lnTo>
                  <a:lnTo>
                    <a:pt x="49" y="3"/>
                  </a:lnTo>
                  <a:lnTo>
                    <a:pt x="63" y="2"/>
                  </a:lnTo>
                  <a:lnTo>
                    <a:pt x="63"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17" name="Google Shape;517;p49"/>
            <p:cNvSpPr/>
            <p:nvPr/>
          </p:nvSpPr>
          <p:spPr>
            <a:xfrm>
              <a:off x="8615403" y="3958881"/>
              <a:ext cx="393615" cy="349171"/>
            </a:xfrm>
            <a:custGeom>
              <a:avLst/>
              <a:gdLst/>
              <a:ahLst/>
              <a:cxnLst/>
              <a:rect l="l" t="t" r="r" b="b"/>
              <a:pathLst>
                <a:path w="248" h="220" extrusionOk="0">
                  <a:moveTo>
                    <a:pt x="102" y="9"/>
                  </a:moveTo>
                  <a:lnTo>
                    <a:pt x="114" y="9"/>
                  </a:lnTo>
                  <a:lnTo>
                    <a:pt x="129" y="17"/>
                  </a:lnTo>
                  <a:lnTo>
                    <a:pt x="134" y="23"/>
                  </a:lnTo>
                  <a:lnTo>
                    <a:pt x="141" y="29"/>
                  </a:lnTo>
                  <a:lnTo>
                    <a:pt x="148" y="40"/>
                  </a:lnTo>
                  <a:lnTo>
                    <a:pt x="154" y="46"/>
                  </a:lnTo>
                  <a:lnTo>
                    <a:pt x="149" y="54"/>
                  </a:lnTo>
                  <a:lnTo>
                    <a:pt x="143" y="63"/>
                  </a:lnTo>
                  <a:lnTo>
                    <a:pt x="145" y="69"/>
                  </a:lnTo>
                  <a:lnTo>
                    <a:pt x="145" y="75"/>
                  </a:lnTo>
                  <a:lnTo>
                    <a:pt x="155" y="75"/>
                  </a:lnTo>
                  <a:lnTo>
                    <a:pt x="159" y="74"/>
                  </a:lnTo>
                  <a:lnTo>
                    <a:pt x="162" y="77"/>
                  </a:lnTo>
                  <a:lnTo>
                    <a:pt x="159" y="84"/>
                  </a:lnTo>
                  <a:lnTo>
                    <a:pt x="165" y="94"/>
                  </a:lnTo>
                  <a:lnTo>
                    <a:pt x="172" y="103"/>
                  </a:lnTo>
                  <a:lnTo>
                    <a:pt x="179" y="111"/>
                  </a:lnTo>
                  <a:lnTo>
                    <a:pt x="234" y="133"/>
                  </a:lnTo>
                  <a:lnTo>
                    <a:pt x="248" y="133"/>
                  </a:lnTo>
                  <a:lnTo>
                    <a:pt x="202" y="190"/>
                  </a:lnTo>
                  <a:lnTo>
                    <a:pt x="180" y="191"/>
                  </a:lnTo>
                  <a:lnTo>
                    <a:pt x="165" y="204"/>
                  </a:lnTo>
                  <a:lnTo>
                    <a:pt x="155" y="204"/>
                  </a:lnTo>
                  <a:lnTo>
                    <a:pt x="151" y="211"/>
                  </a:lnTo>
                  <a:lnTo>
                    <a:pt x="139" y="211"/>
                  </a:lnTo>
                  <a:lnTo>
                    <a:pt x="132" y="204"/>
                  </a:lnTo>
                  <a:lnTo>
                    <a:pt x="117" y="212"/>
                  </a:lnTo>
                  <a:lnTo>
                    <a:pt x="112" y="220"/>
                  </a:lnTo>
                  <a:lnTo>
                    <a:pt x="101" y="218"/>
                  </a:lnTo>
                  <a:lnTo>
                    <a:pt x="97" y="216"/>
                  </a:lnTo>
                  <a:lnTo>
                    <a:pt x="93" y="217"/>
                  </a:lnTo>
                  <a:lnTo>
                    <a:pt x="88" y="217"/>
                  </a:lnTo>
                  <a:lnTo>
                    <a:pt x="66" y="200"/>
                  </a:lnTo>
                  <a:lnTo>
                    <a:pt x="54" y="200"/>
                  </a:lnTo>
                  <a:lnTo>
                    <a:pt x="49" y="194"/>
                  </a:lnTo>
                  <a:lnTo>
                    <a:pt x="48" y="183"/>
                  </a:lnTo>
                  <a:lnTo>
                    <a:pt x="40" y="180"/>
                  </a:lnTo>
                  <a:lnTo>
                    <a:pt x="30" y="160"/>
                  </a:lnTo>
                  <a:lnTo>
                    <a:pt x="22" y="155"/>
                  </a:lnTo>
                  <a:lnTo>
                    <a:pt x="19" y="148"/>
                  </a:lnTo>
                  <a:lnTo>
                    <a:pt x="10" y="138"/>
                  </a:lnTo>
                  <a:lnTo>
                    <a:pt x="0" y="137"/>
                  </a:lnTo>
                  <a:lnTo>
                    <a:pt x="5" y="126"/>
                  </a:lnTo>
                  <a:lnTo>
                    <a:pt x="14" y="126"/>
                  </a:lnTo>
                  <a:lnTo>
                    <a:pt x="17" y="120"/>
                  </a:lnTo>
                  <a:lnTo>
                    <a:pt x="16" y="105"/>
                  </a:lnTo>
                  <a:lnTo>
                    <a:pt x="16" y="103"/>
                  </a:lnTo>
                  <a:lnTo>
                    <a:pt x="20" y="83"/>
                  </a:lnTo>
                  <a:lnTo>
                    <a:pt x="28" y="77"/>
                  </a:lnTo>
                  <a:lnTo>
                    <a:pt x="30" y="70"/>
                  </a:lnTo>
                  <a:lnTo>
                    <a:pt x="37" y="55"/>
                  </a:lnTo>
                  <a:lnTo>
                    <a:pt x="46" y="46"/>
                  </a:lnTo>
                  <a:lnTo>
                    <a:pt x="52" y="27"/>
                  </a:lnTo>
                  <a:lnTo>
                    <a:pt x="54" y="11"/>
                  </a:lnTo>
                  <a:lnTo>
                    <a:pt x="74" y="14"/>
                  </a:lnTo>
                  <a:lnTo>
                    <a:pt x="78" y="0"/>
                  </a:lnTo>
                  <a:lnTo>
                    <a:pt x="89" y="9"/>
                  </a:lnTo>
                  <a:lnTo>
                    <a:pt x="99" y="5"/>
                  </a:lnTo>
                  <a:lnTo>
                    <a:pt x="102" y="9"/>
                  </a:lnTo>
                  <a:lnTo>
                    <a:pt x="102" y="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18" name="Google Shape;518;p49"/>
            <p:cNvSpPr/>
            <p:nvPr/>
          </p:nvSpPr>
          <p:spPr>
            <a:xfrm>
              <a:off x="8139258" y="2354283"/>
              <a:ext cx="252357" cy="272988"/>
            </a:xfrm>
            <a:custGeom>
              <a:avLst/>
              <a:gdLst/>
              <a:ahLst/>
              <a:cxnLst/>
              <a:rect l="l" t="t" r="r" b="b"/>
              <a:pathLst>
                <a:path w="159" h="172" extrusionOk="0">
                  <a:moveTo>
                    <a:pt x="97" y="17"/>
                  </a:moveTo>
                  <a:lnTo>
                    <a:pt x="98" y="29"/>
                  </a:lnTo>
                  <a:lnTo>
                    <a:pt x="120" y="39"/>
                  </a:lnTo>
                  <a:lnTo>
                    <a:pt x="112" y="51"/>
                  </a:lnTo>
                  <a:lnTo>
                    <a:pt x="131" y="70"/>
                  </a:lnTo>
                  <a:lnTo>
                    <a:pt x="126" y="85"/>
                  </a:lnTo>
                  <a:lnTo>
                    <a:pt x="140" y="97"/>
                  </a:lnTo>
                  <a:lnTo>
                    <a:pt x="137" y="109"/>
                  </a:lnTo>
                  <a:lnTo>
                    <a:pt x="159" y="120"/>
                  </a:lnTo>
                  <a:lnTo>
                    <a:pt x="157" y="129"/>
                  </a:lnTo>
                  <a:lnTo>
                    <a:pt x="146" y="138"/>
                  </a:lnTo>
                  <a:lnTo>
                    <a:pt x="123" y="160"/>
                  </a:lnTo>
                  <a:lnTo>
                    <a:pt x="99" y="162"/>
                  </a:lnTo>
                  <a:lnTo>
                    <a:pt x="77" y="168"/>
                  </a:lnTo>
                  <a:lnTo>
                    <a:pt x="55" y="172"/>
                  </a:lnTo>
                  <a:lnTo>
                    <a:pt x="46" y="163"/>
                  </a:lnTo>
                  <a:lnTo>
                    <a:pt x="32" y="157"/>
                  </a:lnTo>
                  <a:lnTo>
                    <a:pt x="32" y="140"/>
                  </a:lnTo>
                  <a:lnTo>
                    <a:pt x="23" y="124"/>
                  </a:lnTo>
                  <a:lnTo>
                    <a:pt x="29" y="114"/>
                  </a:lnTo>
                  <a:lnTo>
                    <a:pt x="38" y="104"/>
                  </a:lnTo>
                  <a:lnTo>
                    <a:pt x="64" y="86"/>
                  </a:lnTo>
                  <a:lnTo>
                    <a:pt x="72" y="82"/>
                  </a:lnTo>
                  <a:lnTo>
                    <a:pt x="69" y="74"/>
                  </a:lnTo>
                  <a:lnTo>
                    <a:pt x="50" y="67"/>
                  </a:lnTo>
                  <a:lnTo>
                    <a:pt x="45" y="60"/>
                  </a:lnTo>
                  <a:lnTo>
                    <a:pt x="39" y="35"/>
                  </a:lnTo>
                  <a:lnTo>
                    <a:pt x="18" y="24"/>
                  </a:lnTo>
                  <a:lnTo>
                    <a:pt x="0" y="17"/>
                  </a:lnTo>
                  <a:lnTo>
                    <a:pt x="6" y="12"/>
                  </a:lnTo>
                  <a:lnTo>
                    <a:pt x="22" y="20"/>
                  </a:lnTo>
                  <a:lnTo>
                    <a:pt x="37" y="20"/>
                  </a:lnTo>
                  <a:lnTo>
                    <a:pt x="52" y="24"/>
                  </a:lnTo>
                  <a:lnTo>
                    <a:pt x="61" y="17"/>
                  </a:lnTo>
                  <a:lnTo>
                    <a:pt x="65" y="5"/>
                  </a:lnTo>
                  <a:lnTo>
                    <a:pt x="82" y="0"/>
                  </a:lnTo>
                  <a:lnTo>
                    <a:pt x="100" y="6"/>
                  </a:lnTo>
                  <a:lnTo>
                    <a:pt x="97" y="17"/>
                  </a:lnTo>
                  <a:lnTo>
                    <a:pt x="97" y="1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19" name="Google Shape;519;p49"/>
            <p:cNvSpPr/>
            <p:nvPr/>
          </p:nvSpPr>
          <p:spPr>
            <a:xfrm>
              <a:off x="7974193" y="4341382"/>
              <a:ext cx="149193" cy="190457"/>
            </a:xfrm>
            <a:custGeom>
              <a:avLst/>
              <a:gdLst/>
              <a:ahLst/>
              <a:cxnLst/>
              <a:rect l="l" t="t" r="r" b="b"/>
              <a:pathLst>
                <a:path w="94" h="120" extrusionOk="0">
                  <a:moveTo>
                    <a:pt x="72" y="1"/>
                  </a:moveTo>
                  <a:lnTo>
                    <a:pt x="70" y="9"/>
                  </a:lnTo>
                  <a:lnTo>
                    <a:pt x="76" y="19"/>
                  </a:lnTo>
                  <a:lnTo>
                    <a:pt x="88" y="18"/>
                  </a:lnTo>
                  <a:lnTo>
                    <a:pt x="92" y="21"/>
                  </a:lnTo>
                  <a:lnTo>
                    <a:pt x="84" y="43"/>
                  </a:lnTo>
                  <a:lnTo>
                    <a:pt x="93" y="55"/>
                  </a:lnTo>
                  <a:lnTo>
                    <a:pt x="94" y="70"/>
                  </a:lnTo>
                  <a:lnTo>
                    <a:pt x="93" y="82"/>
                  </a:lnTo>
                  <a:lnTo>
                    <a:pt x="87" y="91"/>
                  </a:lnTo>
                  <a:lnTo>
                    <a:pt x="73" y="90"/>
                  </a:lnTo>
                  <a:lnTo>
                    <a:pt x="63" y="81"/>
                  </a:lnTo>
                  <a:lnTo>
                    <a:pt x="62" y="90"/>
                  </a:lnTo>
                  <a:lnTo>
                    <a:pt x="51" y="92"/>
                  </a:lnTo>
                  <a:lnTo>
                    <a:pt x="45" y="96"/>
                  </a:lnTo>
                  <a:lnTo>
                    <a:pt x="51" y="109"/>
                  </a:lnTo>
                  <a:lnTo>
                    <a:pt x="39" y="120"/>
                  </a:lnTo>
                  <a:lnTo>
                    <a:pt x="22" y="101"/>
                  </a:lnTo>
                  <a:lnTo>
                    <a:pt x="10" y="85"/>
                  </a:lnTo>
                  <a:lnTo>
                    <a:pt x="0" y="65"/>
                  </a:lnTo>
                  <a:lnTo>
                    <a:pt x="1" y="59"/>
                  </a:lnTo>
                  <a:lnTo>
                    <a:pt x="5" y="53"/>
                  </a:lnTo>
                  <a:lnTo>
                    <a:pt x="8" y="39"/>
                  </a:lnTo>
                  <a:lnTo>
                    <a:pt x="12" y="25"/>
                  </a:lnTo>
                  <a:lnTo>
                    <a:pt x="17" y="24"/>
                  </a:lnTo>
                  <a:lnTo>
                    <a:pt x="42" y="24"/>
                  </a:lnTo>
                  <a:lnTo>
                    <a:pt x="42" y="1"/>
                  </a:lnTo>
                  <a:lnTo>
                    <a:pt x="50" y="0"/>
                  </a:lnTo>
                  <a:lnTo>
                    <a:pt x="60" y="2"/>
                  </a:lnTo>
                  <a:lnTo>
                    <a:pt x="70" y="0"/>
                  </a:lnTo>
                  <a:lnTo>
                    <a:pt x="72" y="1"/>
                  </a:lnTo>
                  <a:lnTo>
                    <a:pt x="72"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20" name="Google Shape;520;p49"/>
            <p:cNvSpPr/>
            <p:nvPr/>
          </p:nvSpPr>
          <p:spPr>
            <a:xfrm>
              <a:off x="7569470" y="2757417"/>
              <a:ext cx="44440" cy="38091"/>
            </a:xfrm>
            <a:custGeom>
              <a:avLst/>
              <a:gdLst/>
              <a:ahLst/>
              <a:cxnLst/>
              <a:rect l="l" t="t" r="r" b="b"/>
              <a:pathLst>
                <a:path w="28" h="24" extrusionOk="0">
                  <a:moveTo>
                    <a:pt x="20" y="24"/>
                  </a:moveTo>
                  <a:lnTo>
                    <a:pt x="9" y="20"/>
                  </a:lnTo>
                  <a:lnTo>
                    <a:pt x="0" y="20"/>
                  </a:lnTo>
                  <a:lnTo>
                    <a:pt x="4" y="11"/>
                  </a:lnTo>
                  <a:lnTo>
                    <a:pt x="1" y="1"/>
                  </a:lnTo>
                  <a:lnTo>
                    <a:pt x="13" y="0"/>
                  </a:lnTo>
                  <a:lnTo>
                    <a:pt x="28" y="12"/>
                  </a:lnTo>
                  <a:lnTo>
                    <a:pt x="20" y="2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21" name="Google Shape;521;p49"/>
            <p:cNvSpPr/>
            <p:nvPr/>
          </p:nvSpPr>
          <p:spPr>
            <a:xfrm>
              <a:off x="7605973" y="2660600"/>
              <a:ext cx="171413" cy="247593"/>
            </a:xfrm>
            <a:custGeom>
              <a:avLst/>
              <a:gdLst/>
              <a:ahLst/>
              <a:cxnLst/>
              <a:rect l="l" t="t" r="r" b="b"/>
              <a:pathLst>
                <a:path w="108" h="156" extrusionOk="0">
                  <a:moveTo>
                    <a:pt x="43" y="0"/>
                  </a:moveTo>
                  <a:lnTo>
                    <a:pt x="28" y="19"/>
                  </a:lnTo>
                  <a:lnTo>
                    <a:pt x="43" y="17"/>
                  </a:lnTo>
                  <a:lnTo>
                    <a:pt x="57" y="17"/>
                  </a:lnTo>
                  <a:lnTo>
                    <a:pt x="54" y="31"/>
                  </a:lnTo>
                  <a:lnTo>
                    <a:pt x="41" y="47"/>
                  </a:lnTo>
                  <a:lnTo>
                    <a:pt x="55" y="48"/>
                  </a:lnTo>
                  <a:lnTo>
                    <a:pt x="57" y="50"/>
                  </a:lnTo>
                  <a:lnTo>
                    <a:pt x="68" y="71"/>
                  </a:lnTo>
                  <a:lnTo>
                    <a:pt x="78" y="74"/>
                  </a:lnTo>
                  <a:lnTo>
                    <a:pt x="87" y="95"/>
                  </a:lnTo>
                  <a:lnTo>
                    <a:pt x="91" y="102"/>
                  </a:lnTo>
                  <a:lnTo>
                    <a:pt x="108" y="105"/>
                  </a:lnTo>
                  <a:lnTo>
                    <a:pt x="107" y="117"/>
                  </a:lnTo>
                  <a:lnTo>
                    <a:pt x="100" y="123"/>
                  </a:lnTo>
                  <a:lnTo>
                    <a:pt x="105" y="132"/>
                  </a:lnTo>
                  <a:lnTo>
                    <a:pt x="92" y="141"/>
                  </a:lnTo>
                  <a:lnTo>
                    <a:pt x="73" y="141"/>
                  </a:lnTo>
                  <a:lnTo>
                    <a:pt x="48" y="147"/>
                  </a:lnTo>
                  <a:lnTo>
                    <a:pt x="42" y="143"/>
                  </a:lnTo>
                  <a:lnTo>
                    <a:pt x="31" y="151"/>
                  </a:lnTo>
                  <a:lnTo>
                    <a:pt x="18" y="150"/>
                  </a:lnTo>
                  <a:lnTo>
                    <a:pt x="8" y="156"/>
                  </a:lnTo>
                  <a:lnTo>
                    <a:pt x="0" y="153"/>
                  </a:lnTo>
                  <a:lnTo>
                    <a:pt x="22" y="133"/>
                  </a:lnTo>
                  <a:lnTo>
                    <a:pt x="35" y="130"/>
                  </a:lnTo>
                  <a:lnTo>
                    <a:pt x="12" y="127"/>
                  </a:lnTo>
                  <a:lnTo>
                    <a:pt x="8" y="119"/>
                  </a:lnTo>
                  <a:lnTo>
                    <a:pt x="24" y="113"/>
                  </a:lnTo>
                  <a:lnTo>
                    <a:pt x="17" y="104"/>
                  </a:lnTo>
                  <a:lnTo>
                    <a:pt x="20" y="92"/>
                  </a:lnTo>
                  <a:lnTo>
                    <a:pt x="40" y="93"/>
                  </a:lnTo>
                  <a:lnTo>
                    <a:pt x="43" y="83"/>
                  </a:lnTo>
                  <a:lnTo>
                    <a:pt x="34" y="72"/>
                  </a:lnTo>
                  <a:lnTo>
                    <a:pt x="33" y="72"/>
                  </a:lnTo>
                  <a:lnTo>
                    <a:pt x="17" y="68"/>
                  </a:lnTo>
                  <a:lnTo>
                    <a:pt x="13" y="64"/>
                  </a:lnTo>
                  <a:lnTo>
                    <a:pt x="18" y="55"/>
                  </a:lnTo>
                  <a:lnTo>
                    <a:pt x="14" y="50"/>
                  </a:lnTo>
                  <a:lnTo>
                    <a:pt x="6" y="59"/>
                  </a:lnTo>
                  <a:lnTo>
                    <a:pt x="6" y="41"/>
                  </a:lnTo>
                  <a:lnTo>
                    <a:pt x="0" y="33"/>
                  </a:lnTo>
                  <a:lnTo>
                    <a:pt x="5" y="15"/>
                  </a:lnTo>
                  <a:lnTo>
                    <a:pt x="17" y="0"/>
                  </a:lnTo>
                  <a:lnTo>
                    <a:pt x="27" y="1"/>
                  </a:lnTo>
                  <a:lnTo>
                    <a:pt x="43"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22" name="Google Shape;522;p49"/>
            <p:cNvSpPr/>
            <p:nvPr/>
          </p:nvSpPr>
          <p:spPr>
            <a:xfrm>
              <a:off x="8702698" y="3097064"/>
              <a:ext cx="174587" cy="74595"/>
            </a:xfrm>
            <a:custGeom>
              <a:avLst/>
              <a:gdLst/>
              <a:ahLst/>
              <a:cxnLst/>
              <a:rect l="l" t="t" r="r" b="b"/>
              <a:pathLst>
                <a:path w="110" h="47" extrusionOk="0">
                  <a:moveTo>
                    <a:pt x="73" y="17"/>
                  </a:moveTo>
                  <a:lnTo>
                    <a:pt x="87" y="20"/>
                  </a:lnTo>
                  <a:lnTo>
                    <a:pt x="94" y="28"/>
                  </a:lnTo>
                  <a:lnTo>
                    <a:pt x="104" y="32"/>
                  </a:lnTo>
                  <a:lnTo>
                    <a:pt x="101" y="35"/>
                  </a:lnTo>
                  <a:lnTo>
                    <a:pt x="110" y="45"/>
                  </a:lnTo>
                  <a:lnTo>
                    <a:pt x="109" y="47"/>
                  </a:lnTo>
                  <a:lnTo>
                    <a:pt x="100" y="46"/>
                  </a:lnTo>
                  <a:lnTo>
                    <a:pt x="88" y="40"/>
                  </a:lnTo>
                  <a:lnTo>
                    <a:pt x="84" y="44"/>
                  </a:lnTo>
                  <a:lnTo>
                    <a:pt x="64" y="47"/>
                  </a:lnTo>
                  <a:lnTo>
                    <a:pt x="47" y="37"/>
                  </a:lnTo>
                  <a:lnTo>
                    <a:pt x="31" y="38"/>
                  </a:lnTo>
                  <a:lnTo>
                    <a:pt x="32" y="30"/>
                  </a:lnTo>
                  <a:lnTo>
                    <a:pt x="26" y="18"/>
                  </a:lnTo>
                  <a:lnTo>
                    <a:pt x="16" y="11"/>
                  </a:lnTo>
                  <a:lnTo>
                    <a:pt x="7" y="9"/>
                  </a:lnTo>
                  <a:lnTo>
                    <a:pt x="0" y="3"/>
                  </a:lnTo>
                  <a:lnTo>
                    <a:pt x="2" y="0"/>
                  </a:lnTo>
                  <a:lnTo>
                    <a:pt x="15" y="3"/>
                  </a:lnTo>
                  <a:lnTo>
                    <a:pt x="38" y="6"/>
                  </a:lnTo>
                  <a:lnTo>
                    <a:pt x="60" y="16"/>
                  </a:lnTo>
                  <a:lnTo>
                    <a:pt x="64" y="20"/>
                  </a:lnTo>
                  <a:lnTo>
                    <a:pt x="73" y="17"/>
                  </a:lnTo>
                  <a:lnTo>
                    <a:pt x="73" y="1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23" name="Google Shape;523;p49"/>
            <p:cNvSpPr/>
            <p:nvPr/>
          </p:nvSpPr>
          <p:spPr>
            <a:xfrm>
              <a:off x="7653588" y="4076329"/>
              <a:ext cx="115862" cy="192044"/>
            </a:xfrm>
            <a:custGeom>
              <a:avLst/>
              <a:gdLst/>
              <a:ahLst/>
              <a:cxnLst/>
              <a:rect l="l" t="t" r="r" b="b"/>
              <a:pathLst>
                <a:path w="73" h="121" extrusionOk="0">
                  <a:moveTo>
                    <a:pt x="55" y="1"/>
                  </a:moveTo>
                  <a:lnTo>
                    <a:pt x="53" y="7"/>
                  </a:lnTo>
                  <a:lnTo>
                    <a:pt x="61" y="17"/>
                  </a:lnTo>
                  <a:lnTo>
                    <a:pt x="61" y="31"/>
                  </a:lnTo>
                  <a:lnTo>
                    <a:pt x="62" y="46"/>
                  </a:lnTo>
                  <a:lnTo>
                    <a:pt x="67" y="53"/>
                  </a:lnTo>
                  <a:lnTo>
                    <a:pt x="62" y="70"/>
                  </a:lnTo>
                  <a:lnTo>
                    <a:pt x="64" y="80"/>
                  </a:lnTo>
                  <a:lnTo>
                    <a:pt x="68" y="92"/>
                  </a:lnTo>
                  <a:lnTo>
                    <a:pt x="73" y="98"/>
                  </a:lnTo>
                  <a:lnTo>
                    <a:pt x="46" y="109"/>
                  </a:lnTo>
                  <a:lnTo>
                    <a:pt x="36" y="116"/>
                  </a:lnTo>
                  <a:lnTo>
                    <a:pt x="21" y="121"/>
                  </a:lnTo>
                  <a:lnTo>
                    <a:pt x="7" y="116"/>
                  </a:lnTo>
                  <a:lnTo>
                    <a:pt x="7" y="109"/>
                  </a:lnTo>
                  <a:lnTo>
                    <a:pt x="0" y="92"/>
                  </a:lnTo>
                  <a:lnTo>
                    <a:pt x="4" y="71"/>
                  </a:lnTo>
                  <a:lnTo>
                    <a:pt x="12" y="54"/>
                  </a:lnTo>
                  <a:lnTo>
                    <a:pt x="7" y="28"/>
                  </a:lnTo>
                  <a:lnTo>
                    <a:pt x="4" y="13"/>
                  </a:lnTo>
                  <a:lnTo>
                    <a:pt x="5" y="3"/>
                  </a:lnTo>
                  <a:lnTo>
                    <a:pt x="34" y="1"/>
                  </a:lnTo>
                  <a:lnTo>
                    <a:pt x="41" y="3"/>
                  </a:lnTo>
                  <a:lnTo>
                    <a:pt x="47" y="0"/>
                  </a:lnTo>
                  <a:lnTo>
                    <a:pt x="55" y="1"/>
                  </a:lnTo>
                  <a:lnTo>
                    <a:pt x="55"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24" name="Google Shape;524;p49"/>
            <p:cNvSpPr/>
            <p:nvPr/>
          </p:nvSpPr>
          <p:spPr>
            <a:xfrm>
              <a:off x="7339332" y="4031889"/>
              <a:ext cx="192045" cy="158714"/>
            </a:xfrm>
            <a:custGeom>
              <a:avLst/>
              <a:gdLst/>
              <a:ahLst/>
              <a:cxnLst/>
              <a:rect l="l" t="t" r="r" b="b"/>
              <a:pathLst>
                <a:path w="121" h="100" extrusionOk="0">
                  <a:moveTo>
                    <a:pt x="60" y="2"/>
                  </a:moveTo>
                  <a:lnTo>
                    <a:pt x="61" y="9"/>
                  </a:lnTo>
                  <a:lnTo>
                    <a:pt x="64" y="9"/>
                  </a:lnTo>
                  <a:lnTo>
                    <a:pt x="68" y="7"/>
                  </a:lnTo>
                  <a:lnTo>
                    <a:pt x="71" y="7"/>
                  </a:lnTo>
                  <a:lnTo>
                    <a:pt x="76" y="12"/>
                  </a:lnTo>
                  <a:lnTo>
                    <a:pt x="82" y="14"/>
                  </a:lnTo>
                  <a:lnTo>
                    <a:pt x="87" y="10"/>
                  </a:lnTo>
                  <a:lnTo>
                    <a:pt x="93" y="7"/>
                  </a:lnTo>
                  <a:lnTo>
                    <a:pt x="97" y="4"/>
                  </a:lnTo>
                  <a:lnTo>
                    <a:pt x="100" y="5"/>
                  </a:lnTo>
                  <a:lnTo>
                    <a:pt x="104" y="9"/>
                  </a:lnTo>
                  <a:lnTo>
                    <a:pt x="105" y="14"/>
                  </a:lnTo>
                  <a:lnTo>
                    <a:pt x="112" y="22"/>
                  </a:lnTo>
                  <a:lnTo>
                    <a:pt x="109" y="27"/>
                  </a:lnTo>
                  <a:lnTo>
                    <a:pt x="108" y="34"/>
                  </a:lnTo>
                  <a:lnTo>
                    <a:pt x="112" y="31"/>
                  </a:lnTo>
                  <a:lnTo>
                    <a:pt x="114" y="34"/>
                  </a:lnTo>
                  <a:lnTo>
                    <a:pt x="113" y="40"/>
                  </a:lnTo>
                  <a:lnTo>
                    <a:pt x="118" y="45"/>
                  </a:lnTo>
                  <a:lnTo>
                    <a:pt x="115" y="46"/>
                  </a:lnTo>
                  <a:lnTo>
                    <a:pt x="114" y="53"/>
                  </a:lnTo>
                  <a:lnTo>
                    <a:pt x="117" y="60"/>
                  </a:lnTo>
                  <a:lnTo>
                    <a:pt x="121" y="76"/>
                  </a:lnTo>
                  <a:lnTo>
                    <a:pt x="115" y="78"/>
                  </a:lnTo>
                  <a:lnTo>
                    <a:pt x="114" y="81"/>
                  </a:lnTo>
                  <a:lnTo>
                    <a:pt x="115" y="85"/>
                  </a:lnTo>
                  <a:lnTo>
                    <a:pt x="114" y="93"/>
                  </a:lnTo>
                  <a:lnTo>
                    <a:pt x="111" y="93"/>
                  </a:lnTo>
                  <a:lnTo>
                    <a:pt x="106" y="92"/>
                  </a:lnTo>
                  <a:lnTo>
                    <a:pt x="103" y="100"/>
                  </a:lnTo>
                  <a:lnTo>
                    <a:pt x="98" y="100"/>
                  </a:lnTo>
                  <a:lnTo>
                    <a:pt x="95" y="96"/>
                  </a:lnTo>
                  <a:lnTo>
                    <a:pt x="96" y="88"/>
                  </a:lnTo>
                  <a:lnTo>
                    <a:pt x="89" y="77"/>
                  </a:lnTo>
                  <a:lnTo>
                    <a:pt x="85" y="79"/>
                  </a:lnTo>
                  <a:lnTo>
                    <a:pt x="81" y="80"/>
                  </a:lnTo>
                  <a:lnTo>
                    <a:pt x="77" y="80"/>
                  </a:lnTo>
                  <a:lnTo>
                    <a:pt x="77" y="74"/>
                  </a:lnTo>
                  <a:lnTo>
                    <a:pt x="74" y="68"/>
                  </a:lnTo>
                  <a:lnTo>
                    <a:pt x="75" y="62"/>
                  </a:lnTo>
                  <a:lnTo>
                    <a:pt x="71" y="54"/>
                  </a:lnTo>
                  <a:lnTo>
                    <a:pt x="66" y="48"/>
                  </a:lnTo>
                  <a:lnTo>
                    <a:pt x="53" y="48"/>
                  </a:lnTo>
                  <a:lnTo>
                    <a:pt x="49" y="51"/>
                  </a:lnTo>
                  <a:lnTo>
                    <a:pt x="45" y="52"/>
                  </a:lnTo>
                  <a:lnTo>
                    <a:pt x="42" y="56"/>
                  </a:lnTo>
                  <a:lnTo>
                    <a:pt x="40" y="61"/>
                  </a:lnTo>
                  <a:lnTo>
                    <a:pt x="31" y="70"/>
                  </a:lnTo>
                  <a:lnTo>
                    <a:pt x="23" y="59"/>
                  </a:lnTo>
                  <a:lnTo>
                    <a:pt x="17" y="51"/>
                  </a:lnTo>
                  <a:lnTo>
                    <a:pt x="13" y="48"/>
                  </a:lnTo>
                  <a:lnTo>
                    <a:pt x="8" y="45"/>
                  </a:lnTo>
                  <a:lnTo>
                    <a:pt x="7" y="37"/>
                  </a:lnTo>
                  <a:lnTo>
                    <a:pt x="5" y="32"/>
                  </a:lnTo>
                  <a:lnTo>
                    <a:pt x="0" y="29"/>
                  </a:lnTo>
                  <a:lnTo>
                    <a:pt x="7" y="20"/>
                  </a:lnTo>
                  <a:lnTo>
                    <a:pt x="12" y="20"/>
                  </a:lnTo>
                  <a:lnTo>
                    <a:pt x="17" y="17"/>
                  </a:lnTo>
                  <a:lnTo>
                    <a:pt x="20" y="17"/>
                  </a:lnTo>
                  <a:lnTo>
                    <a:pt x="23" y="14"/>
                  </a:lnTo>
                  <a:lnTo>
                    <a:pt x="22" y="8"/>
                  </a:lnTo>
                  <a:lnTo>
                    <a:pt x="23" y="6"/>
                  </a:lnTo>
                  <a:lnTo>
                    <a:pt x="24" y="0"/>
                  </a:lnTo>
                  <a:lnTo>
                    <a:pt x="32" y="0"/>
                  </a:lnTo>
                  <a:lnTo>
                    <a:pt x="44" y="4"/>
                  </a:lnTo>
                  <a:lnTo>
                    <a:pt x="48" y="4"/>
                  </a:lnTo>
                  <a:lnTo>
                    <a:pt x="48" y="2"/>
                  </a:lnTo>
                  <a:lnTo>
                    <a:pt x="58" y="3"/>
                  </a:lnTo>
                  <a:lnTo>
                    <a:pt x="60" y="2"/>
                  </a:lnTo>
                  <a:lnTo>
                    <a:pt x="60"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25" name="Google Shape;525;p49"/>
            <p:cNvSpPr/>
            <p:nvPr/>
          </p:nvSpPr>
          <p:spPr>
            <a:xfrm>
              <a:off x="7293304" y="3992211"/>
              <a:ext cx="80944" cy="22220"/>
            </a:xfrm>
            <a:custGeom>
              <a:avLst/>
              <a:gdLst/>
              <a:ahLst/>
              <a:cxnLst/>
              <a:rect l="l" t="t" r="r" b="b"/>
              <a:pathLst>
                <a:path w="51" h="14" extrusionOk="0">
                  <a:moveTo>
                    <a:pt x="0" y="14"/>
                  </a:moveTo>
                  <a:lnTo>
                    <a:pt x="3" y="5"/>
                  </a:lnTo>
                  <a:lnTo>
                    <a:pt x="21" y="5"/>
                  </a:lnTo>
                  <a:lnTo>
                    <a:pt x="25" y="0"/>
                  </a:lnTo>
                  <a:lnTo>
                    <a:pt x="30" y="0"/>
                  </a:lnTo>
                  <a:lnTo>
                    <a:pt x="37" y="5"/>
                  </a:lnTo>
                  <a:lnTo>
                    <a:pt x="42" y="5"/>
                  </a:lnTo>
                  <a:lnTo>
                    <a:pt x="48" y="2"/>
                  </a:lnTo>
                  <a:lnTo>
                    <a:pt x="51" y="7"/>
                  </a:lnTo>
                  <a:lnTo>
                    <a:pt x="43" y="11"/>
                  </a:lnTo>
                  <a:lnTo>
                    <a:pt x="36" y="11"/>
                  </a:lnTo>
                  <a:lnTo>
                    <a:pt x="29" y="7"/>
                  </a:lnTo>
                  <a:lnTo>
                    <a:pt x="23" y="11"/>
                  </a:lnTo>
                  <a:lnTo>
                    <a:pt x="20" y="11"/>
                  </a:lnTo>
                  <a:lnTo>
                    <a:pt x="16" y="14"/>
                  </a:lnTo>
                  <a:lnTo>
                    <a:pt x="0" y="14"/>
                  </a:lnTo>
                  <a:lnTo>
                    <a:pt x="0" y="1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26" name="Google Shape;526;p49"/>
            <p:cNvSpPr/>
            <p:nvPr/>
          </p:nvSpPr>
          <p:spPr>
            <a:xfrm>
              <a:off x="7298065" y="4030302"/>
              <a:ext cx="79358" cy="47614"/>
            </a:xfrm>
            <a:custGeom>
              <a:avLst/>
              <a:gdLst/>
              <a:ahLst/>
              <a:cxnLst/>
              <a:rect l="l" t="t" r="r" b="b"/>
              <a:pathLst>
                <a:path w="50" h="30" extrusionOk="0">
                  <a:moveTo>
                    <a:pt x="50" y="1"/>
                  </a:moveTo>
                  <a:lnTo>
                    <a:pt x="49" y="7"/>
                  </a:lnTo>
                  <a:lnTo>
                    <a:pt x="48" y="9"/>
                  </a:lnTo>
                  <a:lnTo>
                    <a:pt x="49" y="15"/>
                  </a:lnTo>
                  <a:lnTo>
                    <a:pt x="46" y="18"/>
                  </a:lnTo>
                  <a:lnTo>
                    <a:pt x="43" y="18"/>
                  </a:lnTo>
                  <a:lnTo>
                    <a:pt x="38" y="21"/>
                  </a:lnTo>
                  <a:lnTo>
                    <a:pt x="33" y="21"/>
                  </a:lnTo>
                  <a:lnTo>
                    <a:pt x="26" y="30"/>
                  </a:lnTo>
                  <a:lnTo>
                    <a:pt x="17" y="22"/>
                  </a:lnTo>
                  <a:lnTo>
                    <a:pt x="10" y="21"/>
                  </a:lnTo>
                  <a:lnTo>
                    <a:pt x="6" y="15"/>
                  </a:lnTo>
                  <a:lnTo>
                    <a:pt x="6" y="12"/>
                  </a:lnTo>
                  <a:lnTo>
                    <a:pt x="1" y="9"/>
                  </a:lnTo>
                  <a:lnTo>
                    <a:pt x="0" y="4"/>
                  </a:lnTo>
                  <a:lnTo>
                    <a:pt x="9" y="1"/>
                  </a:lnTo>
                  <a:lnTo>
                    <a:pt x="14" y="2"/>
                  </a:lnTo>
                  <a:lnTo>
                    <a:pt x="19" y="0"/>
                  </a:lnTo>
                  <a:lnTo>
                    <a:pt x="50" y="1"/>
                  </a:lnTo>
                  <a:lnTo>
                    <a:pt x="50"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27" name="Google Shape;527;p49"/>
            <p:cNvSpPr/>
            <p:nvPr/>
          </p:nvSpPr>
          <p:spPr>
            <a:xfrm>
              <a:off x="7986891" y="4342968"/>
              <a:ext cx="53963" cy="38091"/>
            </a:xfrm>
            <a:custGeom>
              <a:avLst/>
              <a:gdLst/>
              <a:ahLst/>
              <a:cxnLst/>
              <a:rect l="l" t="t" r="r" b="b"/>
              <a:pathLst>
                <a:path w="34" h="24" extrusionOk="0">
                  <a:moveTo>
                    <a:pt x="34" y="0"/>
                  </a:moveTo>
                  <a:lnTo>
                    <a:pt x="34" y="23"/>
                  </a:lnTo>
                  <a:lnTo>
                    <a:pt x="9" y="23"/>
                  </a:lnTo>
                  <a:lnTo>
                    <a:pt x="4" y="24"/>
                  </a:lnTo>
                  <a:lnTo>
                    <a:pt x="0" y="21"/>
                  </a:lnTo>
                  <a:lnTo>
                    <a:pt x="6" y="0"/>
                  </a:lnTo>
                  <a:lnTo>
                    <a:pt x="34" y="0"/>
                  </a:lnTo>
                  <a:lnTo>
                    <a:pt x="34"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28" name="Google Shape;528;p49"/>
            <p:cNvSpPr/>
            <p:nvPr/>
          </p:nvSpPr>
          <p:spPr>
            <a:xfrm>
              <a:off x="8329716" y="3333548"/>
              <a:ext cx="69835" cy="22220"/>
            </a:xfrm>
            <a:custGeom>
              <a:avLst/>
              <a:gdLst/>
              <a:ahLst/>
              <a:cxnLst/>
              <a:rect l="l" t="t" r="r" b="b"/>
              <a:pathLst>
                <a:path w="44" h="14" extrusionOk="0">
                  <a:moveTo>
                    <a:pt x="3" y="0"/>
                  </a:moveTo>
                  <a:lnTo>
                    <a:pt x="12" y="6"/>
                  </a:lnTo>
                  <a:lnTo>
                    <a:pt x="24" y="6"/>
                  </a:lnTo>
                  <a:lnTo>
                    <a:pt x="36" y="6"/>
                  </a:lnTo>
                  <a:lnTo>
                    <a:pt x="36" y="10"/>
                  </a:lnTo>
                  <a:lnTo>
                    <a:pt x="44" y="8"/>
                  </a:lnTo>
                  <a:lnTo>
                    <a:pt x="43" y="13"/>
                  </a:lnTo>
                  <a:lnTo>
                    <a:pt x="20" y="14"/>
                  </a:lnTo>
                  <a:lnTo>
                    <a:pt x="20" y="11"/>
                  </a:lnTo>
                  <a:lnTo>
                    <a:pt x="0" y="8"/>
                  </a:lnTo>
                  <a:lnTo>
                    <a:pt x="3"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29" name="Google Shape;529;p49"/>
            <p:cNvSpPr/>
            <p:nvPr/>
          </p:nvSpPr>
          <p:spPr>
            <a:xfrm>
              <a:off x="8234487" y="3149439"/>
              <a:ext cx="153954" cy="161888"/>
            </a:xfrm>
            <a:custGeom>
              <a:avLst/>
              <a:gdLst/>
              <a:ahLst/>
              <a:cxnLst/>
              <a:rect l="l" t="t" r="r" b="b"/>
              <a:pathLst>
                <a:path w="97" h="102" extrusionOk="0">
                  <a:moveTo>
                    <a:pt x="90" y="19"/>
                  </a:moveTo>
                  <a:lnTo>
                    <a:pt x="80" y="19"/>
                  </a:lnTo>
                  <a:lnTo>
                    <a:pt x="72" y="16"/>
                  </a:lnTo>
                  <a:lnTo>
                    <a:pt x="54" y="22"/>
                  </a:lnTo>
                  <a:lnTo>
                    <a:pt x="66" y="32"/>
                  </a:lnTo>
                  <a:lnTo>
                    <a:pt x="58" y="36"/>
                  </a:lnTo>
                  <a:lnTo>
                    <a:pt x="50" y="36"/>
                  </a:lnTo>
                  <a:lnTo>
                    <a:pt x="40" y="25"/>
                  </a:lnTo>
                  <a:lnTo>
                    <a:pt x="38" y="30"/>
                  </a:lnTo>
                  <a:lnTo>
                    <a:pt x="43" y="41"/>
                  </a:lnTo>
                  <a:lnTo>
                    <a:pt x="52" y="50"/>
                  </a:lnTo>
                  <a:lnTo>
                    <a:pt x="46" y="54"/>
                  </a:lnTo>
                  <a:lnTo>
                    <a:pt x="55" y="62"/>
                  </a:lnTo>
                  <a:lnTo>
                    <a:pt x="63" y="68"/>
                  </a:lnTo>
                  <a:lnTo>
                    <a:pt x="65" y="79"/>
                  </a:lnTo>
                  <a:lnTo>
                    <a:pt x="50" y="74"/>
                  </a:lnTo>
                  <a:lnTo>
                    <a:pt x="55" y="84"/>
                  </a:lnTo>
                  <a:lnTo>
                    <a:pt x="46" y="85"/>
                  </a:lnTo>
                  <a:lnTo>
                    <a:pt x="53" y="102"/>
                  </a:lnTo>
                  <a:lnTo>
                    <a:pt x="43" y="102"/>
                  </a:lnTo>
                  <a:lnTo>
                    <a:pt x="29" y="94"/>
                  </a:lnTo>
                  <a:lnTo>
                    <a:pt x="22" y="79"/>
                  </a:lnTo>
                  <a:lnTo>
                    <a:pt x="17" y="67"/>
                  </a:lnTo>
                  <a:lnTo>
                    <a:pt x="11" y="58"/>
                  </a:lnTo>
                  <a:lnTo>
                    <a:pt x="2" y="47"/>
                  </a:lnTo>
                  <a:lnTo>
                    <a:pt x="0" y="42"/>
                  </a:lnTo>
                  <a:lnTo>
                    <a:pt x="7" y="33"/>
                  </a:lnTo>
                  <a:lnTo>
                    <a:pt x="7" y="26"/>
                  </a:lnTo>
                  <a:lnTo>
                    <a:pt x="12" y="24"/>
                  </a:lnTo>
                  <a:lnTo>
                    <a:pt x="12" y="19"/>
                  </a:lnTo>
                  <a:lnTo>
                    <a:pt x="22" y="17"/>
                  </a:lnTo>
                  <a:lnTo>
                    <a:pt x="28" y="13"/>
                  </a:lnTo>
                  <a:lnTo>
                    <a:pt x="36" y="13"/>
                  </a:lnTo>
                  <a:lnTo>
                    <a:pt x="38" y="10"/>
                  </a:lnTo>
                  <a:lnTo>
                    <a:pt x="41" y="9"/>
                  </a:lnTo>
                  <a:lnTo>
                    <a:pt x="52" y="10"/>
                  </a:lnTo>
                  <a:lnTo>
                    <a:pt x="64" y="4"/>
                  </a:lnTo>
                  <a:lnTo>
                    <a:pt x="76" y="11"/>
                  </a:lnTo>
                  <a:lnTo>
                    <a:pt x="89" y="10"/>
                  </a:lnTo>
                  <a:lnTo>
                    <a:pt x="89" y="0"/>
                  </a:lnTo>
                  <a:lnTo>
                    <a:pt x="97" y="5"/>
                  </a:lnTo>
                  <a:lnTo>
                    <a:pt x="93" y="17"/>
                  </a:lnTo>
                  <a:lnTo>
                    <a:pt x="90" y="1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30" name="Google Shape;530;p49"/>
            <p:cNvSpPr/>
            <p:nvPr/>
          </p:nvSpPr>
          <p:spPr>
            <a:xfrm>
              <a:off x="6485443" y="2055901"/>
              <a:ext cx="1057044" cy="566608"/>
            </a:xfrm>
            <a:custGeom>
              <a:avLst/>
              <a:gdLst/>
              <a:ahLst/>
              <a:cxnLst/>
              <a:rect l="l" t="t" r="r" b="b"/>
              <a:pathLst>
                <a:path w="666" h="357" extrusionOk="0">
                  <a:moveTo>
                    <a:pt x="523" y="2"/>
                  </a:moveTo>
                  <a:lnTo>
                    <a:pt x="583" y="11"/>
                  </a:lnTo>
                  <a:lnTo>
                    <a:pt x="563" y="14"/>
                  </a:lnTo>
                  <a:lnTo>
                    <a:pt x="524" y="15"/>
                  </a:lnTo>
                  <a:lnTo>
                    <a:pt x="469" y="17"/>
                  </a:lnTo>
                  <a:lnTo>
                    <a:pt x="474" y="18"/>
                  </a:lnTo>
                  <a:lnTo>
                    <a:pt x="510" y="17"/>
                  </a:lnTo>
                  <a:lnTo>
                    <a:pt x="539" y="21"/>
                  </a:lnTo>
                  <a:lnTo>
                    <a:pt x="560" y="17"/>
                  </a:lnTo>
                  <a:lnTo>
                    <a:pt x="566" y="22"/>
                  </a:lnTo>
                  <a:lnTo>
                    <a:pt x="553" y="28"/>
                  </a:lnTo>
                  <a:lnTo>
                    <a:pt x="580" y="24"/>
                  </a:lnTo>
                  <a:lnTo>
                    <a:pt x="631" y="20"/>
                  </a:lnTo>
                  <a:lnTo>
                    <a:pt x="660" y="22"/>
                  </a:lnTo>
                  <a:lnTo>
                    <a:pt x="666" y="27"/>
                  </a:lnTo>
                  <a:lnTo>
                    <a:pt x="622" y="36"/>
                  </a:lnTo>
                  <a:lnTo>
                    <a:pt x="615" y="39"/>
                  </a:lnTo>
                  <a:lnTo>
                    <a:pt x="582" y="41"/>
                  </a:lnTo>
                  <a:lnTo>
                    <a:pt x="606" y="42"/>
                  </a:lnTo>
                  <a:lnTo>
                    <a:pt x="591" y="51"/>
                  </a:lnTo>
                  <a:lnTo>
                    <a:pt x="580" y="60"/>
                  </a:lnTo>
                  <a:lnTo>
                    <a:pt x="577" y="75"/>
                  </a:lnTo>
                  <a:lnTo>
                    <a:pt x="588" y="85"/>
                  </a:lnTo>
                  <a:lnTo>
                    <a:pt x="570" y="85"/>
                  </a:lnTo>
                  <a:lnTo>
                    <a:pt x="551" y="89"/>
                  </a:lnTo>
                  <a:lnTo>
                    <a:pt x="570" y="97"/>
                  </a:lnTo>
                  <a:lnTo>
                    <a:pt x="569" y="110"/>
                  </a:lnTo>
                  <a:lnTo>
                    <a:pt x="557" y="111"/>
                  </a:lnTo>
                  <a:lnTo>
                    <a:pt x="569" y="124"/>
                  </a:lnTo>
                  <a:lnTo>
                    <a:pt x="543" y="125"/>
                  </a:lnTo>
                  <a:lnTo>
                    <a:pt x="555" y="131"/>
                  </a:lnTo>
                  <a:lnTo>
                    <a:pt x="551" y="137"/>
                  </a:lnTo>
                  <a:lnTo>
                    <a:pt x="534" y="139"/>
                  </a:lnTo>
                  <a:lnTo>
                    <a:pt x="518" y="139"/>
                  </a:lnTo>
                  <a:lnTo>
                    <a:pt x="530" y="149"/>
                  </a:lnTo>
                  <a:lnTo>
                    <a:pt x="529" y="156"/>
                  </a:lnTo>
                  <a:lnTo>
                    <a:pt x="506" y="150"/>
                  </a:lnTo>
                  <a:lnTo>
                    <a:pt x="500" y="154"/>
                  </a:lnTo>
                  <a:lnTo>
                    <a:pt x="515" y="157"/>
                  </a:lnTo>
                  <a:lnTo>
                    <a:pt x="528" y="167"/>
                  </a:lnTo>
                  <a:lnTo>
                    <a:pt x="530" y="179"/>
                  </a:lnTo>
                  <a:lnTo>
                    <a:pt x="508" y="182"/>
                  </a:lnTo>
                  <a:lnTo>
                    <a:pt x="500" y="177"/>
                  </a:lnTo>
                  <a:lnTo>
                    <a:pt x="487" y="168"/>
                  </a:lnTo>
                  <a:lnTo>
                    <a:pt x="489" y="178"/>
                  </a:lnTo>
                  <a:lnTo>
                    <a:pt x="473" y="187"/>
                  </a:lnTo>
                  <a:lnTo>
                    <a:pt x="505" y="187"/>
                  </a:lnTo>
                  <a:lnTo>
                    <a:pt x="521" y="188"/>
                  </a:lnTo>
                  <a:lnTo>
                    <a:pt x="486" y="202"/>
                  </a:lnTo>
                  <a:lnTo>
                    <a:pt x="449" y="215"/>
                  </a:lnTo>
                  <a:lnTo>
                    <a:pt x="412" y="220"/>
                  </a:lnTo>
                  <a:lnTo>
                    <a:pt x="398" y="220"/>
                  </a:lnTo>
                  <a:lnTo>
                    <a:pt x="384" y="227"/>
                  </a:lnTo>
                  <a:lnTo>
                    <a:pt x="361" y="244"/>
                  </a:lnTo>
                  <a:lnTo>
                    <a:pt x="332" y="255"/>
                  </a:lnTo>
                  <a:lnTo>
                    <a:pt x="323" y="257"/>
                  </a:lnTo>
                  <a:lnTo>
                    <a:pt x="304" y="260"/>
                  </a:lnTo>
                  <a:lnTo>
                    <a:pt x="285" y="264"/>
                  </a:lnTo>
                  <a:lnTo>
                    <a:pt x="271" y="274"/>
                  </a:lnTo>
                  <a:lnTo>
                    <a:pt x="267" y="286"/>
                  </a:lnTo>
                  <a:lnTo>
                    <a:pt x="256" y="297"/>
                  </a:lnTo>
                  <a:lnTo>
                    <a:pt x="231" y="311"/>
                  </a:lnTo>
                  <a:lnTo>
                    <a:pt x="232" y="325"/>
                  </a:lnTo>
                  <a:lnTo>
                    <a:pt x="221" y="339"/>
                  </a:lnTo>
                  <a:lnTo>
                    <a:pt x="209" y="356"/>
                  </a:lnTo>
                  <a:lnTo>
                    <a:pt x="190" y="357"/>
                  </a:lnTo>
                  <a:lnTo>
                    <a:pt x="175" y="342"/>
                  </a:lnTo>
                  <a:lnTo>
                    <a:pt x="148" y="342"/>
                  </a:lnTo>
                  <a:lnTo>
                    <a:pt x="139" y="333"/>
                  </a:lnTo>
                  <a:lnTo>
                    <a:pt x="136" y="316"/>
                  </a:lnTo>
                  <a:lnTo>
                    <a:pt x="122" y="295"/>
                  </a:lnTo>
                  <a:lnTo>
                    <a:pt x="120" y="284"/>
                  </a:lnTo>
                  <a:lnTo>
                    <a:pt x="124" y="268"/>
                  </a:lnTo>
                  <a:lnTo>
                    <a:pt x="114" y="254"/>
                  </a:lnTo>
                  <a:lnTo>
                    <a:pt x="124" y="242"/>
                  </a:lnTo>
                  <a:lnTo>
                    <a:pt x="118" y="236"/>
                  </a:lnTo>
                  <a:lnTo>
                    <a:pt x="139" y="217"/>
                  </a:lnTo>
                  <a:lnTo>
                    <a:pt x="160" y="211"/>
                  </a:lnTo>
                  <a:lnTo>
                    <a:pt x="167" y="204"/>
                  </a:lnTo>
                  <a:lnTo>
                    <a:pt x="176" y="191"/>
                  </a:lnTo>
                  <a:lnTo>
                    <a:pt x="160" y="197"/>
                  </a:lnTo>
                  <a:lnTo>
                    <a:pt x="152" y="199"/>
                  </a:lnTo>
                  <a:lnTo>
                    <a:pt x="140" y="202"/>
                  </a:lnTo>
                  <a:lnTo>
                    <a:pt x="127" y="197"/>
                  </a:lnTo>
                  <a:lnTo>
                    <a:pt x="132" y="185"/>
                  </a:lnTo>
                  <a:lnTo>
                    <a:pt x="141" y="177"/>
                  </a:lnTo>
                  <a:lnTo>
                    <a:pt x="152" y="177"/>
                  </a:lnTo>
                  <a:lnTo>
                    <a:pt x="175" y="181"/>
                  </a:lnTo>
                  <a:lnTo>
                    <a:pt x="158" y="171"/>
                  </a:lnTo>
                  <a:lnTo>
                    <a:pt x="151" y="166"/>
                  </a:lnTo>
                  <a:lnTo>
                    <a:pt x="138" y="168"/>
                  </a:lnTo>
                  <a:lnTo>
                    <a:pt x="130" y="164"/>
                  </a:lnTo>
                  <a:lnTo>
                    <a:pt x="151" y="150"/>
                  </a:lnTo>
                  <a:lnTo>
                    <a:pt x="147" y="144"/>
                  </a:lnTo>
                  <a:lnTo>
                    <a:pt x="144" y="134"/>
                  </a:lnTo>
                  <a:lnTo>
                    <a:pt x="139" y="117"/>
                  </a:lnTo>
                  <a:lnTo>
                    <a:pt x="129" y="112"/>
                  </a:lnTo>
                  <a:lnTo>
                    <a:pt x="133" y="105"/>
                  </a:lnTo>
                  <a:lnTo>
                    <a:pt x="109" y="97"/>
                  </a:lnTo>
                  <a:lnTo>
                    <a:pt x="86" y="96"/>
                  </a:lnTo>
                  <a:lnTo>
                    <a:pt x="56" y="97"/>
                  </a:lnTo>
                  <a:lnTo>
                    <a:pt x="28" y="98"/>
                  </a:lnTo>
                  <a:lnTo>
                    <a:pt x="19" y="93"/>
                  </a:lnTo>
                  <a:lnTo>
                    <a:pt x="7" y="84"/>
                  </a:lnTo>
                  <a:lnTo>
                    <a:pt x="40" y="80"/>
                  </a:lnTo>
                  <a:lnTo>
                    <a:pt x="63" y="79"/>
                  </a:lnTo>
                  <a:lnTo>
                    <a:pt x="19" y="75"/>
                  </a:lnTo>
                  <a:lnTo>
                    <a:pt x="0" y="69"/>
                  </a:lnTo>
                  <a:lnTo>
                    <a:pt x="7" y="64"/>
                  </a:lnTo>
                  <a:lnTo>
                    <a:pt x="53" y="57"/>
                  </a:lnTo>
                  <a:lnTo>
                    <a:pt x="98" y="51"/>
                  </a:lnTo>
                  <a:lnTo>
                    <a:pt x="106" y="46"/>
                  </a:lnTo>
                  <a:lnTo>
                    <a:pt x="82" y="42"/>
                  </a:lnTo>
                  <a:lnTo>
                    <a:pt x="96" y="37"/>
                  </a:lnTo>
                  <a:lnTo>
                    <a:pt x="139" y="28"/>
                  </a:lnTo>
                  <a:lnTo>
                    <a:pt x="156" y="27"/>
                  </a:lnTo>
                  <a:lnTo>
                    <a:pt x="156" y="21"/>
                  </a:lnTo>
                  <a:lnTo>
                    <a:pt x="182" y="18"/>
                  </a:lnTo>
                  <a:lnTo>
                    <a:pt x="215" y="17"/>
                  </a:lnTo>
                  <a:lnTo>
                    <a:pt x="246" y="17"/>
                  </a:lnTo>
                  <a:lnTo>
                    <a:pt x="254" y="20"/>
                  </a:lnTo>
                  <a:lnTo>
                    <a:pt x="286" y="14"/>
                  </a:lnTo>
                  <a:lnTo>
                    <a:pt x="307" y="18"/>
                  </a:lnTo>
                  <a:lnTo>
                    <a:pt x="320" y="19"/>
                  </a:lnTo>
                  <a:lnTo>
                    <a:pt x="338" y="22"/>
                  </a:lnTo>
                  <a:lnTo>
                    <a:pt x="318" y="17"/>
                  </a:lnTo>
                  <a:lnTo>
                    <a:pt x="324" y="11"/>
                  </a:lnTo>
                  <a:lnTo>
                    <a:pt x="361" y="5"/>
                  </a:lnTo>
                  <a:lnTo>
                    <a:pt x="395" y="5"/>
                  </a:lnTo>
                  <a:lnTo>
                    <a:pt x="410" y="1"/>
                  </a:lnTo>
                  <a:lnTo>
                    <a:pt x="446" y="0"/>
                  </a:lnTo>
                  <a:lnTo>
                    <a:pt x="523" y="2"/>
                  </a:lnTo>
                  <a:lnTo>
                    <a:pt x="523"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31" name="Google Shape;531;p49"/>
            <p:cNvSpPr/>
            <p:nvPr/>
          </p:nvSpPr>
          <p:spPr>
            <a:xfrm>
              <a:off x="5304600" y="3873175"/>
              <a:ext cx="109514" cy="122209"/>
            </a:xfrm>
            <a:custGeom>
              <a:avLst/>
              <a:gdLst/>
              <a:ahLst/>
              <a:cxnLst/>
              <a:rect l="l" t="t" r="r" b="b"/>
              <a:pathLst>
                <a:path w="69" h="77" extrusionOk="0">
                  <a:moveTo>
                    <a:pt x="59" y="0"/>
                  </a:moveTo>
                  <a:lnTo>
                    <a:pt x="57" y="15"/>
                  </a:lnTo>
                  <a:lnTo>
                    <a:pt x="53" y="37"/>
                  </a:lnTo>
                  <a:lnTo>
                    <a:pt x="58" y="37"/>
                  </a:lnTo>
                  <a:lnTo>
                    <a:pt x="63" y="40"/>
                  </a:lnTo>
                  <a:lnTo>
                    <a:pt x="64" y="37"/>
                  </a:lnTo>
                  <a:lnTo>
                    <a:pt x="69" y="40"/>
                  </a:lnTo>
                  <a:lnTo>
                    <a:pt x="61" y="47"/>
                  </a:lnTo>
                  <a:lnTo>
                    <a:pt x="53" y="52"/>
                  </a:lnTo>
                  <a:lnTo>
                    <a:pt x="51" y="56"/>
                  </a:lnTo>
                  <a:lnTo>
                    <a:pt x="52" y="60"/>
                  </a:lnTo>
                  <a:lnTo>
                    <a:pt x="48" y="65"/>
                  </a:lnTo>
                  <a:lnTo>
                    <a:pt x="44" y="65"/>
                  </a:lnTo>
                  <a:lnTo>
                    <a:pt x="44" y="68"/>
                  </a:lnTo>
                  <a:lnTo>
                    <a:pt x="41" y="70"/>
                  </a:lnTo>
                  <a:lnTo>
                    <a:pt x="35" y="75"/>
                  </a:lnTo>
                  <a:lnTo>
                    <a:pt x="34" y="77"/>
                  </a:lnTo>
                  <a:lnTo>
                    <a:pt x="26" y="74"/>
                  </a:lnTo>
                  <a:lnTo>
                    <a:pt x="16" y="74"/>
                  </a:lnTo>
                  <a:lnTo>
                    <a:pt x="8" y="70"/>
                  </a:lnTo>
                  <a:lnTo>
                    <a:pt x="0" y="63"/>
                  </a:lnTo>
                  <a:lnTo>
                    <a:pt x="1" y="57"/>
                  </a:lnTo>
                  <a:lnTo>
                    <a:pt x="4" y="52"/>
                  </a:lnTo>
                  <a:lnTo>
                    <a:pt x="1" y="49"/>
                  </a:lnTo>
                  <a:lnTo>
                    <a:pt x="11" y="34"/>
                  </a:lnTo>
                  <a:lnTo>
                    <a:pt x="33" y="34"/>
                  </a:lnTo>
                  <a:lnTo>
                    <a:pt x="34" y="27"/>
                  </a:lnTo>
                  <a:lnTo>
                    <a:pt x="32" y="25"/>
                  </a:lnTo>
                  <a:lnTo>
                    <a:pt x="30" y="22"/>
                  </a:lnTo>
                  <a:lnTo>
                    <a:pt x="24" y="17"/>
                  </a:lnTo>
                  <a:lnTo>
                    <a:pt x="19" y="11"/>
                  </a:lnTo>
                  <a:lnTo>
                    <a:pt x="27" y="11"/>
                  </a:lnTo>
                  <a:lnTo>
                    <a:pt x="28" y="0"/>
                  </a:lnTo>
                  <a:lnTo>
                    <a:pt x="44" y="0"/>
                  </a:lnTo>
                  <a:lnTo>
                    <a:pt x="59" y="0"/>
                  </a:lnTo>
                  <a:lnTo>
                    <a:pt x="59"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32" name="Google Shape;532;p49"/>
            <p:cNvSpPr/>
            <p:nvPr/>
          </p:nvSpPr>
          <p:spPr>
            <a:xfrm>
              <a:off x="6106113" y="4158860"/>
              <a:ext cx="126972" cy="214263"/>
            </a:xfrm>
            <a:custGeom>
              <a:avLst/>
              <a:gdLst/>
              <a:ahLst/>
              <a:cxnLst/>
              <a:rect l="l" t="t" r="r" b="b"/>
              <a:pathLst>
                <a:path w="80" h="135" extrusionOk="0">
                  <a:moveTo>
                    <a:pt x="72" y="45"/>
                  </a:moveTo>
                  <a:lnTo>
                    <a:pt x="69" y="62"/>
                  </a:lnTo>
                  <a:lnTo>
                    <a:pt x="58" y="68"/>
                  </a:lnTo>
                  <a:lnTo>
                    <a:pt x="59" y="72"/>
                  </a:lnTo>
                  <a:lnTo>
                    <a:pt x="55" y="82"/>
                  </a:lnTo>
                  <a:lnTo>
                    <a:pt x="63" y="96"/>
                  </a:lnTo>
                  <a:lnTo>
                    <a:pt x="68" y="96"/>
                  </a:lnTo>
                  <a:lnTo>
                    <a:pt x="70" y="106"/>
                  </a:lnTo>
                  <a:lnTo>
                    <a:pt x="80" y="122"/>
                  </a:lnTo>
                  <a:lnTo>
                    <a:pt x="76" y="124"/>
                  </a:lnTo>
                  <a:lnTo>
                    <a:pt x="67" y="122"/>
                  </a:lnTo>
                  <a:lnTo>
                    <a:pt x="61" y="127"/>
                  </a:lnTo>
                  <a:lnTo>
                    <a:pt x="54" y="130"/>
                  </a:lnTo>
                  <a:lnTo>
                    <a:pt x="48" y="131"/>
                  </a:lnTo>
                  <a:lnTo>
                    <a:pt x="47" y="135"/>
                  </a:lnTo>
                  <a:lnTo>
                    <a:pt x="38" y="134"/>
                  </a:lnTo>
                  <a:lnTo>
                    <a:pt x="28" y="125"/>
                  </a:lnTo>
                  <a:lnTo>
                    <a:pt x="27" y="117"/>
                  </a:lnTo>
                  <a:lnTo>
                    <a:pt x="23" y="106"/>
                  </a:lnTo>
                  <a:lnTo>
                    <a:pt x="26" y="91"/>
                  </a:lnTo>
                  <a:lnTo>
                    <a:pt x="30" y="84"/>
                  </a:lnTo>
                  <a:lnTo>
                    <a:pt x="27" y="75"/>
                  </a:lnTo>
                  <a:lnTo>
                    <a:pt x="21" y="72"/>
                  </a:lnTo>
                  <a:lnTo>
                    <a:pt x="24" y="63"/>
                  </a:lnTo>
                  <a:lnTo>
                    <a:pt x="20" y="60"/>
                  </a:lnTo>
                  <a:lnTo>
                    <a:pt x="11" y="60"/>
                  </a:lnTo>
                  <a:lnTo>
                    <a:pt x="0" y="45"/>
                  </a:lnTo>
                  <a:lnTo>
                    <a:pt x="5" y="40"/>
                  </a:lnTo>
                  <a:lnTo>
                    <a:pt x="5" y="31"/>
                  </a:lnTo>
                  <a:lnTo>
                    <a:pt x="15" y="28"/>
                  </a:lnTo>
                  <a:lnTo>
                    <a:pt x="19" y="25"/>
                  </a:lnTo>
                  <a:lnTo>
                    <a:pt x="14" y="18"/>
                  </a:lnTo>
                  <a:lnTo>
                    <a:pt x="15" y="11"/>
                  </a:lnTo>
                  <a:lnTo>
                    <a:pt x="30" y="0"/>
                  </a:lnTo>
                  <a:lnTo>
                    <a:pt x="40" y="7"/>
                  </a:lnTo>
                  <a:lnTo>
                    <a:pt x="50" y="19"/>
                  </a:lnTo>
                  <a:lnTo>
                    <a:pt x="50" y="29"/>
                  </a:lnTo>
                  <a:lnTo>
                    <a:pt x="56" y="29"/>
                  </a:lnTo>
                  <a:lnTo>
                    <a:pt x="65" y="39"/>
                  </a:lnTo>
                  <a:lnTo>
                    <a:pt x="72" y="45"/>
                  </a:lnTo>
                  <a:lnTo>
                    <a:pt x="72" y="4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33" name="Google Shape;533;p49"/>
            <p:cNvSpPr/>
            <p:nvPr/>
          </p:nvSpPr>
          <p:spPr>
            <a:xfrm>
              <a:off x="5380783" y="3927138"/>
              <a:ext cx="165064" cy="92054"/>
            </a:xfrm>
            <a:custGeom>
              <a:avLst/>
              <a:gdLst/>
              <a:ahLst/>
              <a:cxnLst/>
              <a:rect l="l" t="t" r="r" b="b"/>
              <a:pathLst>
                <a:path w="104" h="58" extrusionOk="0">
                  <a:moveTo>
                    <a:pt x="104" y="20"/>
                  </a:moveTo>
                  <a:lnTo>
                    <a:pt x="99" y="20"/>
                  </a:lnTo>
                  <a:lnTo>
                    <a:pt x="96" y="22"/>
                  </a:lnTo>
                  <a:lnTo>
                    <a:pt x="90" y="24"/>
                  </a:lnTo>
                  <a:lnTo>
                    <a:pt x="86" y="24"/>
                  </a:lnTo>
                  <a:lnTo>
                    <a:pt x="82" y="27"/>
                  </a:lnTo>
                  <a:lnTo>
                    <a:pt x="79" y="26"/>
                  </a:lnTo>
                  <a:lnTo>
                    <a:pt x="76" y="23"/>
                  </a:lnTo>
                  <a:lnTo>
                    <a:pt x="74" y="24"/>
                  </a:lnTo>
                  <a:lnTo>
                    <a:pt x="71" y="29"/>
                  </a:lnTo>
                  <a:lnTo>
                    <a:pt x="70" y="28"/>
                  </a:lnTo>
                  <a:lnTo>
                    <a:pt x="70" y="32"/>
                  </a:lnTo>
                  <a:lnTo>
                    <a:pt x="63" y="37"/>
                  </a:lnTo>
                  <a:lnTo>
                    <a:pt x="59" y="40"/>
                  </a:lnTo>
                  <a:lnTo>
                    <a:pt x="58" y="42"/>
                  </a:lnTo>
                  <a:lnTo>
                    <a:pt x="53" y="38"/>
                  </a:lnTo>
                  <a:lnTo>
                    <a:pt x="49" y="43"/>
                  </a:lnTo>
                  <a:lnTo>
                    <a:pt x="46" y="43"/>
                  </a:lnTo>
                  <a:lnTo>
                    <a:pt x="42" y="43"/>
                  </a:lnTo>
                  <a:lnTo>
                    <a:pt x="42" y="53"/>
                  </a:lnTo>
                  <a:lnTo>
                    <a:pt x="39" y="53"/>
                  </a:lnTo>
                  <a:lnTo>
                    <a:pt x="36" y="57"/>
                  </a:lnTo>
                  <a:lnTo>
                    <a:pt x="31" y="58"/>
                  </a:lnTo>
                  <a:lnTo>
                    <a:pt x="29" y="52"/>
                  </a:lnTo>
                  <a:lnTo>
                    <a:pt x="24" y="51"/>
                  </a:lnTo>
                  <a:lnTo>
                    <a:pt x="26" y="43"/>
                  </a:lnTo>
                  <a:lnTo>
                    <a:pt x="24" y="40"/>
                  </a:lnTo>
                  <a:lnTo>
                    <a:pt x="20" y="40"/>
                  </a:lnTo>
                  <a:lnTo>
                    <a:pt x="13" y="42"/>
                  </a:lnTo>
                  <a:lnTo>
                    <a:pt x="13" y="39"/>
                  </a:lnTo>
                  <a:lnTo>
                    <a:pt x="8" y="36"/>
                  </a:lnTo>
                  <a:lnTo>
                    <a:pt x="5" y="32"/>
                  </a:lnTo>
                  <a:lnTo>
                    <a:pt x="0" y="31"/>
                  </a:lnTo>
                  <a:lnTo>
                    <a:pt x="4" y="26"/>
                  </a:lnTo>
                  <a:lnTo>
                    <a:pt x="3" y="22"/>
                  </a:lnTo>
                  <a:lnTo>
                    <a:pt x="5" y="18"/>
                  </a:lnTo>
                  <a:lnTo>
                    <a:pt x="13" y="13"/>
                  </a:lnTo>
                  <a:lnTo>
                    <a:pt x="21" y="6"/>
                  </a:lnTo>
                  <a:lnTo>
                    <a:pt x="23" y="6"/>
                  </a:lnTo>
                  <a:lnTo>
                    <a:pt x="27" y="3"/>
                  </a:lnTo>
                  <a:lnTo>
                    <a:pt x="31" y="3"/>
                  </a:lnTo>
                  <a:lnTo>
                    <a:pt x="33" y="5"/>
                  </a:lnTo>
                  <a:lnTo>
                    <a:pt x="36" y="3"/>
                  </a:lnTo>
                  <a:lnTo>
                    <a:pt x="43" y="6"/>
                  </a:lnTo>
                  <a:lnTo>
                    <a:pt x="51" y="5"/>
                  </a:lnTo>
                  <a:lnTo>
                    <a:pt x="56" y="3"/>
                  </a:lnTo>
                  <a:lnTo>
                    <a:pt x="59" y="0"/>
                  </a:lnTo>
                  <a:lnTo>
                    <a:pt x="64" y="2"/>
                  </a:lnTo>
                  <a:lnTo>
                    <a:pt x="68" y="3"/>
                  </a:lnTo>
                  <a:lnTo>
                    <a:pt x="72" y="3"/>
                  </a:lnTo>
                  <a:lnTo>
                    <a:pt x="76" y="0"/>
                  </a:lnTo>
                  <a:lnTo>
                    <a:pt x="83" y="3"/>
                  </a:lnTo>
                  <a:lnTo>
                    <a:pt x="85" y="4"/>
                  </a:lnTo>
                  <a:lnTo>
                    <a:pt x="90" y="8"/>
                  </a:lnTo>
                  <a:lnTo>
                    <a:pt x="95" y="11"/>
                  </a:lnTo>
                  <a:lnTo>
                    <a:pt x="100" y="14"/>
                  </a:lnTo>
                  <a:lnTo>
                    <a:pt x="104" y="20"/>
                  </a:lnTo>
                  <a:lnTo>
                    <a:pt x="104" y="2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34" name="Google Shape;534;p49"/>
            <p:cNvSpPr/>
            <p:nvPr/>
          </p:nvSpPr>
          <p:spPr>
            <a:xfrm>
              <a:off x="8066248" y="3011359"/>
              <a:ext cx="136495" cy="117448"/>
            </a:xfrm>
            <a:custGeom>
              <a:avLst/>
              <a:gdLst/>
              <a:ahLst/>
              <a:cxnLst/>
              <a:rect l="l" t="t" r="r" b="b"/>
              <a:pathLst>
                <a:path w="86" h="74" extrusionOk="0">
                  <a:moveTo>
                    <a:pt x="76" y="10"/>
                  </a:moveTo>
                  <a:lnTo>
                    <a:pt x="81" y="17"/>
                  </a:lnTo>
                  <a:lnTo>
                    <a:pt x="86" y="23"/>
                  </a:lnTo>
                  <a:lnTo>
                    <a:pt x="81" y="30"/>
                  </a:lnTo>
                  <a:lnTo>
                    <a:pt x="73" y="26"/>
                  </a:lnTo>
                  <a:lnTo>
                    <a:pt x="63" y="26"/>
                  </a:lnTo>
                  <a:lnTo>
                    <a:pt x="49" y="23"/>
                  </a:lnTo>
                  <a:lnTo>
                    <a:pt x="43" y="23"/>
                  </a:lnTo>
                  <a:lnTo>
                    <a:pt x="40" y="28"/>
                  </a:lnTo>
                  <a:lnTo>
                    <a:pt x="34" y="23"/>
                  </a:lnTo>
                  <a:lnTo>
                    <a:pt x="32" y="31"/>
                  </a:lnTo>
                  <a:lnTo>
                    <a:pt x="40" y="40"/>
                  </a:lnTo>
                  <a:lnTo>
                    <a:pt x="44" y="46"/>
                  </a:lnTo>
                  <a:lnTo>
                    <a:pt x="51" y="52"/>
                  </a:lnTo>
                  <a:lnTo>
                    <a:pt x="57" y="57"/>
                  </a:lnTo>
                  <a:lnTo>
                    <a:pt x="63" y="65"/>
                  </a:lnTo>
                  <a:lnTo>
                    <a:pt x="78" y="72"/>
                  </a:lnTo>
                  <a:lnTo>
                    <a:pt x="76" y="74"/>
                  </a:lnTo>
                  <a:lnTo>
                    <a:pt x="61" y="68"/>
                  </a:lnTo>
                  <a:lnTo>
                    <a:pt x="52" y="61"/>
                  </a:lnTo>
                  <a:lnTo>
                    <a:pt x="38" y="55"/>
                  </a:lnTo>
                  <a:lnTo>
                    <a:pt x="24" y="42"/>
                  </a:lnTo>
                  <a:lnTo>
                    <a:pt x="26" y="40"/>
                  </a:lnTo>
                  <a:lnTo>
                    <a:pt x="19" y="32"/>
                  </a:lnTo>
                  <a:lnTo>
                    <a:pt x="18" y="26"/>
                  </a:lnTo>
                  <a:lnTo>
                    <a:pt x="9" y="23"/>
                  </a:lnTo>
                  <a:lnTo>
                    <a:pt x="4" y="31"/>
                  </a:lnTo>
                  <a:lnTo>
                    <a:pt x="0" y="25"/>
                  </a:lnTo>
                  <a:lnTo>
                    <a:pt x="0" y="18"/>
                  </a:lnTo>
                  <a:lnTo>
                    <a:pt x="0" y="18"/>
                  </a:lnTo>
                  <a:lnTo>
                    <a:pt x="11" y="19"/>
                  </a:lnTo>
                  <a:lnTo>
                    <a:pt x="13" y="16"/>
                  </a:lnTo>
                  <a:lnTo>
                    <a:pt x="18" y="19"/>
                  </a:lnTo>
                  <a:lnTo>
                    <a:pt x="24" y="19"/>
                  </a:lnTo>
                  <a:lnTo>
                    <a:pt x="24" y="14"/>
                  </a:lnTo>
                  <a:lnTo>
                    <a:pt x="29" y="12"/>
                  </a:lnTo>
                  <a:lnTo>
                    <a:pt x="30" y="4"/>
                  </a:lnTo>
                  <a:lnTo>
                    <a:pt x="41" y="0"/>
                  </a:lnTo>
                  <a:lnTo>
                    <a:pt x="46" y="2"/>
                  </a:lnTo>
                  <a:lnTo>
                    <a:pt x="58" y="10"/>
                  </a:lnTo>
                  <a:lnTo>
                    <a:pt x="71" y="13"/>
                  </a:lnTo>
                  <a:lnTo>
                    <a:pt x="76" y="10"/>
                  </a:lnTo>
                  <a:lnTo>
                    <a:pt x="76" y="1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35" name="Google Shape;535;p49"/>
            <p:cNvSpPr/>
            <p:nvPr/>
          </p:nvSpPr>
          <p:spPr>
            <a:xfrm>
              <a:off x="5785508" y="3809689"/>
              <a:ext cx="77770" cy="57137"/>
            </a:xfrm>
            <a:custGeom>
              <a:avLst/>
              <a:gdLst/>
              <a:ahLst/>
              <a:cxnLst/>
              <a:rect l="l" t="t" r="r" b="b"/>
              <a:pathLst>
                <a:path w="49" h="36" extrusionOk="0">
                  <a:moveTo>
                    <a:pt x="48" y="4"/>
                  </a:moveTo>
                  <a:lnTo>
                    <a:pt x="49" y="14"/>
                  </a:lnTo>
                  <a:lnTo>
                    <a:pt x="46" y="22"/>
                  </a:lnTo>
                  <a:lnTo>
                    <a:pt x="42" y="25"/>
                  </a:lnTo>
                  <a:lnTo>
                    <a:pt x="46" y="31"/>
                  </a:lnTo>
                  <a:lnTo>
                    <a:pt x="45" y="36"/>
                  </a:lnTo>
                  <a:lnTo>
                    <a:pt x="34" y="33"/>
                  </a:lnTo>
                  <a:lnTo>
                    <a:pt x="26" y="34"/>
                  </a:lnTo>
                  <a:lnTo>
                    <a:pt x="16" y="33"/>
                  </a:lnTo>
                  <a:lnTo>
                    <a:pt x="8" y="36"/>
                  </a:lnTo>
                  <a:lnTo>
                    <a:pt x="0" y="30"/>
                  </a:lnTo>
                  <a:lnTo>
                    <a:pt x="2" y="24"/>
                  </a:lnTo>
                  <a:lnTo>
                    <a:pt x="17" y="27"/>
                  </a:lnTo>
                  <a:lnTo>
                    <a:pt x="29" y="28"/>
                  </a:lnTo>
                  <a:lnTo>
                    <a:pt x="35" y="24"/>
                  </a:lnTo>
                  <a:lnTo>
                    <a:pt x="29" y="16"/>
                  </a:lnTo>
                  <a:lnTo>
                    <a:pt x="30" y="8"/>
                  </a:lnTo>
                  <a:lnTo>
                    <a:pt x="20" y="5"/>
                  </a:lnTo>
                  <a:lnTo>
                    <a:pt x="24" y="0"/>
                  </a:lnTo>
                  <a:lnTo>
                    <a:pt x="34" y="1"/>
                  </a:lnTo>
                  <a:lnTo>
                    <a:pt x="48"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36" name="Google Shape;536;p49"/>
            <p:cNvSpPr/>
            <p:nvPr/>
          </p:nvSpPr>
          <p:spPr>
            <a:xfrm>
              <a:off x="8121799" y="2947874"/>
              <a:ext cx="150779" cy="84118"/>
            </a:xfrm>
            <a:custGeom>
              <a:avLst/>
              <a:gdLst/>
              <a:ahLst/>
              <a:cxnLst/>
              <a:rect l="l" t="t" r="r" b="b"/>
              <a:pathLst>
                <a:path w="95" h="53" extrusionOk="0">
                  <a:moveTo>
                    <a:pt x="85" y="4"/>
                  </a:moveTo>
                  <a:lnTo>
                    <a:pt x="94" y="9"/>
                  </a:lnTo>
                  <a:lnTo>
                    <a:pt x="95" y="14"/>
                  </a:lnTo>
                  <a:lnTo>
                    <a:pt x="86" y="17"/>
                  </a:lnTo>
                  <a:lnTo>
                    <a:pt x="81" y="30"/>
                  </a:lnTo>
                  <a:lnTo>
                    <a:pt x="73" y="43"/>
                  </a:lnTo>
                  <a:lnTo>
                    <a:pt x="62" y="46"/>
                  </a:lnTo>
                  <a:lnTo>
                    <a:pt x="52" y="46"/>
                  </a:lnTo>
                  <a:lnTo>
                    <a:pt x="41" y="50"/>
                  </a:lnTo>
                  <a:lnTo>
                    <a:pt x="36" y="53"/>
                  </a:lnTo>
                  <a:lnTo>
                    <a:pt x="23" y="50"/>
                  </a:lnTo>
                  <a:lnTo>
                    <a:pt x="11" y="42"/>
                  </a:lnTo>
                  <a:lnTo>
                    <a:pt x="6" y="40"/>
                  </a:lnTo>
                  <a:lnTo>
                    <a:pt x="3" y="33"/>
                  </a:lnTo>
                  <a:lnTo>
                    <a:pt x="0" y="33"/>
                  </a:lnTo>
                  <a:lnTo>
                    <a:pt x="4" y="21"/>
                  </a:lnTo>
                  <a:lnTo>
                    <a:pt x="1" y="17"/>
                  </a:lnTo>
                  <a:lnTo>
                    <a:pt x="9" y="17"/>
                  </a:lnTo>
                  <a:lnTo>
                    <a:pt x="10" y="9"/>
                  </a:lnTo>
                  <a:lnTo>
                    <a:pt x="18" y="14"/>
                  </a:lnTo>
                  <a:lnTo>
                    <a:pt x="23" y="16"/>
                  </a:lnTo>
                  <a:lnTo>
                    <a:pt x="36" y="14"/>
                  </a:lnTo>
                  <a:lnTo>
                    <a:pt x="37" y="10"/>
                  </a:lnTo>
                  <a:lnTo>
                    <a:pt x="43" y="9"/>
                  </a:lnTo>
                  <a:lnTo>
                    <a:pt x="49" y="7"/>
                  </a:lnTo>
                  <a:lnTo>
                    <a:pt x="51" y="8"/>
                  </a:lnTo>
                  <a:lnTo>
                    <a:pt x="57" y="6"/>
                  </a:lnTo>
                  <a:lnTo>
                    <a:pt x="60" y="1"/>
                  </a:lnTo>
                  <a:lnTo>
                    <a:pt x="66" y="0"/>
                  </a:lnTo>
                  <a:lnTo>
                    <a:pt x="82" y="6"/>
                  </a:lnTo>
                  <a:lnTo>
                    <a:pt x="85" y="4"/>
                  </a:lnTo>
                  <a:lnTo>
                    <a:pt x="85"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37" name="Google Shape;537;p49"/>
            <p:cNvSpPr/>
            <p:nvPr/>
          </p:nvSpPr>
          <p:spPr>
            <a:xfrm>
              <a:off x="10896145" y="4693727"/>
              <a:ext cx="47614" cy="26981"/>
            </a:xfrm>
            <a:custGeom>
              <a:avLst/>
              <a:gdLst/>
              <a:ahLst/>
              <a:cxnLst/>
              <a:rect l="l" t="t" r="r" b="b"/>
              <a:pathLst>
                <a:path w="30" h="17" extrusionOk="0">
                  <a:moveTo>
                    <a:pt x="28" y="17"/>
                  </a:moveTo>
                  <a:lnTo>
                    <a:pt x="21" y="17"/>
                  </a:lnTo>
                  <a:lnTo>
                    <a:pt x="0" y="4"/>
                  </a:lnTo>
                  <a:lnTo>
                    <a:pt x="17" y="0"/>
                  </a:lnTo>
                  <a:lnTo>
                    <a:pt x="25" y="6"/>
                  </a:lnTo>
                  <a:lnTo>
                    <a:pt x="30" y="11"/>
                  </a:lnTo>
                  <a:lnTo>
                    <a:pt x="28" y="1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38" name="Google Shape;538;p49"/>
            <p:cNvSpPr/>
            <p:nvPr/>
          </p:nvSpPr>
          <p:spPr>
            <a:xfrm>
              <a:off x="11013594" y="4679443"/>
              <a:ext cx="46027" cy="44440"/>
            </a:xfrm>
            <a:custGeom>
              <a:avLst/>
              <a:gdLst/>
              <a:ahLst/>
              <a:cxnLst/>
              <a:rect l="l" t="t" r="r" b="b"/>
              <a:pathLst>
                <a:path w="29" h="28" extrusionOk="0">
                  <a:moveTo>
                    <a:pt x="28" y="0"/>
                  </a:moveTo>
                  <a:lnTo>
                    <a:pt x="29" y="4"/>
                  </a:lnTo>
                  <a:lnTo>
                    <a:pt x="29" y="9"/>
                  </a:lnTo>
                  <a:lnTo>
                    <a:pt x="17" y="24"/>
                  </a:lnTo>
                  <a:lnTo>
                    <a:pt x="2" y="28"/>
                  </a:lnTo>
                  <a:lnTo>
                    <a:pt x="0" y="26"/>
                  </a:lnTo>
                  <a:lnTo>
                    <a:pt x="3" y="20"/>
                  </a:lnTo>
                  <a:lnTo>
                    <a:pt x="11" y="8"/>
                  </a:lnTo>
                  <a:lnTo>
                    <a:pt x="28"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39" name="Google Shape;539;p49"/>
            <p:cNvSpPr/>
            <p:nvPr/>
          </p:nvSpPr>
          <p:spPr>
            <a:xfrm>
              <a:off x="10839008" y="4655635"/>
              <a:ext cx="65073" cy="28568"/>
            </a:xfrm>
            <a:custGeom>
              <a:avLst/>
              <a:gdLst/>
              <a:ahLst/>
              <a:cxnLst/>
              <a:rect l="l" t="t" r="r" b="b"/>
              <a:pathLst>
                <a:path w="41" h="18" extrusionOk="0">
                  <a:moveTo>
                    <a:pt x="21" y="0"/>
                  </a:moveTo>
                  <a:lnTo>
                    <a:pt x="26" y="5"/>
                  </a:lnTo>
                  <a:lnTo>
                    <a:pt x="37" y="4"/>
                  </a:lnTo>
                  <a:lnTo>
                    <a:pt x="41" y="12"/>
                  </a:lnTo>
                  <a:lnTo>
                    <a:pt x="21" y="15"/>
                  </a:lnTo>
                  <a:lnTo>
                    <a:pt x="9" y="18"/>
                  </a:lnTo>
                  <a:lnTo>
                    <a:pt x="0" y="18"/>
                  </a:lnTo>
                  <a:lnTo>
                    <a:pt x="7" y="6"/>
                  </a:lnTo>
                  <a:lnTo>
                    <a:pt x="16" y="6"/>
                  </a:lnTo>
                  <a:lnTo>
                    <a:pt x="21"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40" name="Google Shape;540;p49"/>
            <p:cNvSpPr/>
            <p:nvPr/>
          </p:nvSpPr>
          <p:spPr>
            <a:xfrm>
              <a:off x="10923126" y="4655635"/>
              <a:ext cx="80944" cy="25394"/>
            </a:xfrm>
            <a:custGeom>
              <a:avLst/>
              <a:gdLst/>
              <a:ahLst/>
              <a:cxnLst/>
              <a:rect l="l" t="t" r="r" b="b"/>
              <a:pathLst>
                <a:path w="51" h="16" extrusionOk="0">
                  <a:moveTo>
                    <a:pt x="51" y="0"/>
                  </a:moveTo>
                  <a:lnTo>
                    <a:pt x="48" y="11"/>
                  </a:lnTo>
                  <a:lnTo>
                    <a:pt x="23" y="16"/>
                  </a:lnTo>
                  <a:lnTo>
                    <a:pt x="0" y="14"/>
                  </a:lnTo>
                  <a:lnTo>
                    <a:pt x="1" y="6"/>
                  </a:lnTo>
                  <a:lnTo>
                    <a:pt x="14" y="3"/>
                  </a:lnTo>
                  <a:lnTo>
                    <a:pt x="25" y="8"/>
                  </a:lnTo>
                  <a:lnTo>
                    <a:pt x="36" y="6"/>
                  </a:lnTo>
                  <a:lnTo>
                    <a:pt x="51"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41" name="Google Shape;541;p49"/>
            <p:cNvSpPr/>
            <p:nvPr/>
          </p:nvSpPr>
          <p:spPr>
            <a:xfrm>
              <a:off x="10542209" y="4588976"/>
              <a:ext cx="271403" cy="85705"/>
            </a:xfrm>
            <a:custGeom>
              <a:avLst/>
              <a:gdLst/>
              <a:ahLst/>
              <a:cxnLst/>
              <a:rect l="l" t="t" r="r" b="b"/>
              <a:pathLst>
                <a:path w="171" h="54" extrusionOk="0">
                  <a:moveTo>
                    <a:pt x="54" y="17"/>
                  </a:moveTo>
                  <a:lnTo>
                    <a:pt x="86" y="19"/>
                  </a:lnTo>
                  <a:lnTo>
                    <a:pt x="90" y="11"/>
                  </a:lnTo>
                  <a:lnTo>
                    <a:pt x="120" y="20"/>
                  </a:lnTo>
                  <a:lnTo>
                    <a:pt x="126" y="32"/>
                  </a:lnTo>
                  <a:lnTo>
                    <a:pt x="151" y="36"/>
                  </a:lnTo>
                  <a:lnTo>
                    <a:pt x="171" y="47"/>
                  </a:lnTo>
                  <a:lnTo>
                    <a:pt x="151" y="54"/>
                  </a:lnTo>
                  <a:lnTo>
                    <a:pt x="133" y="47"/>
                  </a:lnTo>
                  <a:lnTo>
                    <a:pt x="118" y="47"/>
                  </a:lnTo>
                  <a:lnTo>
                    <a:pt x="100" y="46"/>
                  </a:lnTo>
                  <a:lnTo>
                    <a:pt x="86" y="43"/>
                  </a:lnTo>
                  <a:lnTo>
                    <a:pt x="66" y="35"/>
                  </a:lnTo>
                  <a:lnTo>
                    <a:pt x="55" y="34"/>
                  </a:lnTo>
                  <a:lnTo>
                    <a:pt x="47" y="36"/>
                  </a:lnTo>
                  <a:lnTo>
                    <a:pt x="17" y="28"/>
                  </a:lnTo>
                  <a:lnTo>
                    <a:pt x="15" y="20"/>
                  </a:lnTo>
                  <a:lnTo>
                    <a:pt x="0" y="18"/>
                  </a:lnTo>
                  <a:lnTo>
                    <a:pt x="12" y="0"/>
                  </a:lnTo>
                  <a:lnTo>
                    <a:pt x="32" y="1"/>
                  </a:lnTo>
                  <a:lnTo>
                    <a:pt x="45" y="8"/>
                  </a:lnTo>
                  <a:lnTo>
                    <a:pt x="52" y="10"/>
                  </a:lnTo>
                  <a:lnTo>
                    <a:pt x="54" y="1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42" name="Google Shape;542;p49"/>
            <p:cNvSpPr/>
            <p:nvPr/>
          </p:nvSpPr>
          <p:spPr>
            <a:xfrm>
              <a:off x="11307217" y="4574691"/>
              <a:ext cx="17458" cy="44440"/>
            </a:xfrm>
            <a:custGeom>
              <a:avLst/>
              <a:gdLst/>
              <a:ahLst/>
              <a:cxnLst/>
              <a:rect l="l" t="t" r="r" b="b"/>
              <a:pathLst>
                <a:path w="11" h="28" extrusionOk="0">
                  <a:moveTo>
                    <a:pt x="10" y="15"/>
                  </a:moveTo>
                  <a:lnTo>
                    <a:pt x="0" y="28"/>
                  </a:lnTo>
                  <a:lnTo>
                    <a:pt x="0" y="14"/>
                  </a:lnTo>
                  <a:lnTo>
                    <a:pt x="3" y="7"/>
                  </a:lnTo>
                  <a:lnTo>
                    <a:pt x="7" y="0"/>
                  </a:lnTo>
                  <a:lnTo>
                    <a:pt x="11" y="6"/>
                  </a:lnTo>
                  <a:lnTo>
                    <a:pt x="10" y="1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43" name="Google Shape;543;p49"/>
            <p:cNvSpPr/>
            <p:nvPr/>
          </p:nvSpPr>
          <p:spPr>
            <a:xfrm>
              <a:off x="11094539" y="4506444"/>
              <a:ext cx="33330" cy="19046"/>
            </a:xfrm>
            <a:custGeom>
              <a:avLst/>
              <a:gdLst/>
              <a:ahLst/>
              <a:cxnLst/>
              <a:rect l="l" t="t" r="r" b="b"/>
              <a:pathLst>
                <a:path w="21" h="12" extrusionOk="0">
                  <a:moveTo>
                    <a:pt x="21" y="6"/>
                  </a:moveTo>
                  <a:lnTo>
                    <a:pt x="15" y="12"/>
                  </a:lnTo>
                  <a:lnTo>
                    <a:pt x="3" y="9"/>
                  </a:lnTo>
                  <a:lnTo>
                    <a:pt x="0" y="0"/>
                  </a:lnTo>
                  <a:lnTo>
                    <a:pt x="17" y="0"/>
                  </a:lnTo>
                  <a:lnTo>
                    <a:pt x="21" y="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44" name="Google Shape;544;p49"/>
            <p:cNvSpPr/>
            <p:nvPr/>
          </p:nvSpPr>
          <p:spPr>
            <a:xfrm>
              <a:off x="11145327" y="4495334"/>
              <a:ext cx="77770" cy="31743"/>
            </a:xfrm>
            <a:custGeom>
              <a:avLst/>
              <a:gdLst/>
              <a:ahLst/>
              <a:cxnLst/>
              <a:rect l="l" t="t" r="r" b="b"/>
              <a:pathLst>
                <a:path w="49" h="20" extrusionOk="0">
                  <a:moveTo>
                    <a:pt x="44" y="6"/>
                  </a:moveTo>
                  <a:lnTo>
                    <a:pt x="49" y="20"/>
                  </a:lnTo>
                  <a:lnTo>
                    <a:pt x="36" y="13"/>
                  </a:lnTo>
                  <a:lnTo>
                    <a:pt x="22" y="11"/>
                  </a:lnTo>
                  <a:lnTo>
                    <a:pt x="12" y="12"/>
                  </a:lnTo>
                  <a:lnTo>
                    <a:pt x="0" y="11"/>
                  </a:lnTo>
                  <a:lnTo>
                    <a:pt x="5" y="1"/>
                  </a:lnTo>
                  <a:lnTo>
                    <a:pt x="25" y="0"/>
                  </a:lnTo>
                  <a:lnTo>
                    <a:pt x="44" y="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45" name="Google Shape;545;p49"/>
            <p:cNvSpPr/>
            <p:nvPr/>
          </p:nvSpPr>
          <p:spPr>
            <a:xfrm>
              <a:off x="11218336" y="4422325"/>
              <a:ext cx="277751" cy="265052"/>
            </a:xfrm>
            <a:custGeom>
              <a:avLst/>
              <a:gdLst/>
              <a:ahLst/>
              <a:cxnLst/>
              <a:rect l="l" t="t" r="r" b="b"/>
              <a:pathLst>
                <a:path w="175" h="167" extrusionOk="0">
                  <a:moveTo>
                    <a:pt x="175" y="42"/>
                  </a:moveTo>
                  <a:lnTo>
                    <a:pt x="172" y="105"/>
                  </a:lnTo>
                  <a:lnTo>
                    <a:pt x="167" y="167"/>
                  </a:lnTo>
                  <a:lnTo>
                    <a:pt x="153" y="151"/>
                  </a:lnTo>
                  <a:lnTo>
                    <a:pt x="137" y="147"/>
                  </a:lnTo>
                  <a:lnTo>
                    <a:pt x="133" y="152"/>
                  </a:lnTo>
                  <a:lnTo>
                    <a:pt x="111" y="153"/>
                  </a:lnTo>
                  <a:lnTo>
                    <a:pt x="119" y="137"/>
                  </a:lnTo>
                  <a:lnTo>
                    <a:pt x="130" y="132"/>
                  </a:lnTo>
                  <a:lnTo>
                    <a:pt x="128" y="111"/>
                  </a:lnTo>
                  <a:lnTo>
                    <a:pt x="121" y="96"/>
                  </a:lnTo>
                  <a:lnTo>
                    <a:pt x="89" y="79"/>
                  </a:lnTo>
                  <a:lnTo>
                    <a:pt x="76" y="78"/>
                  </a:lnTo>
                  <a:lnTo>
                    <a:pt x="51" y="60"/>
                  </a:lnTo>
                  <a:lnTo>
                    <a:pt x="45" y="70"/>
                  </a:lnTo>
                  <a:lnTo>
                    <a:pt x="39" y="71"/>
                  </a:lnTo>
                  <a:lnTo>
                    <a:pt x="36" y="65"/>
                  </a:lnTo>
                  <a:lnTo>
                    <a:pt x="36" y="56"/>
                  </a:lnTo>
                  <a:lnTo>
                    <a:pt x="24" y="47"/>
                  </a:lnTo>
                  <a:lnTo>
                    <a:pt x="42" y="39"/>
                  </a:lnTo>
                  <a:lnTo>
                    <a:pt x="53" y="40"/>
                  </a:lnTo>
                  <a:lnTo>
                    <a:pt x="53" y="35"/>
                  </a:lnTo>
                  <a:lnTo>
                    <a:pt x="28" y="35"/>
                  </a:lnTo>
                  <a:lnTo>
                    <a:pt x="22" y="24"/>
                  </a:lnTo>
                  <a:lnTo>
                    <a:pt x="7" y="20"/>
                  </a:lnTo>
                  <a:lnTo>
                    <a:pt x="0" y="11"/>
                  </a:lnTo>
                  <a:lnTo>
                    <a:pt x="22" y="6"/>
                  </a:lnTo>
                  <a:lnTo>
                    <a:pt x="31" y="0"/>
                  </a:lnTo>
                  <a:lnTo>
                    <a:pt x="58" y="8"/>
                  </a:lnTo>
                  <a:lnTo>
                    <a:pt x="61" y="15"/>
                  </a:lnTo>
                  <a:lnTo>
                    <a:pt x="65" y="45"/>
                  </a:lnTo>
                  <a:lnTo>
                    <a:pt x="82" y="57"/>
                  </a:lnTo>
                  <a:lnTo>
                    <a:pt x="96" y="36"/>
                  </a:lnTo>
                  <a:lnTo>
                    <a:pt x="116" y="25"/>
                  </a:lnTo>
                  <a:lnTo>
                    <a:pt x="130" y="25"/>
                  </a:lnTo>
                  <a:lnTo>
                    <a:pt x="145" y="32"/>
                  </a:lnTo>
                  <a:lnTo>
                    <a:pt x="157" y="39"/>
                  </a:lnTo>
                  <a:lnTo>
                    <a:pt x="175" y="4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46" name="Google Shape;546;p49"/>
            <p:cNvSpPr/>
            <p:nvPr/>
          </p:nvSpPr>
          <p:spPr>
            <a:xfrm>
              <a:off x="10904081" y="4362014"/>
              <a:ext cx="173000" cy="220612"/>
            </a:xfrm>
            <a:custGeom>
              <a:avLst/>
              <a:gdLst/>
              <a:ahLst/>
              <a:cxnLst/>
              <a:rect l="l" t="t" r="r" b="b"/>
              <a:pathLst>
                <a:path w="109" h="139" extrusionOk="0">
                  <a:moveTo>
                    <a:pt x="109" y="4"/>
                  </a:moveTo>
                  <a:lnTo>
                    <a:pt x="96" y="23"/>
                  </a:lnTo>
                  <a:lnTo>
                    <a:pt x="83" y="26"/>
                  </a:lnTo>
                  <a:lnTo>
                    <a:pt x="67" y="23"/>
                  </a:lnTo>
                  <a:lnTo>
                    <a:pt x="39" y="24"/>
                  </a:lnTo>
                  <a:lnTo>
                    <a:pt x="24" y="26"/>
                  </a:lnTo>
                  <a:lnTo>
                    <a:pt x="22" y="41"/>
                  </a:lnTo>
                  <a:lnTo>
                    <a:pt x="37" y="58"/>
                  </a:lnTo>
                  <a:lnTo>
                    <a:pt x="46" y="49"/>
                  </a:lnTo>
                  <a:lnTo>
                    <a:pt x="77" y="43"/>
                  </a:lnTo>
                  <a:lnTo>
                    <a:pt x="76" y="52"/>
                  </a:lnTo>
                  <a:lnTo>
                    <a:pt x="69" y="49"/>
                  </a:lnTo>
                  <a:lnTo>
                    <a:pt x="61" y="60"/>
                  </a:lnTo>
                  <a:lnTo>
                    <a:pt x="46" y="67"/>
                  </a:lnTo>
                  <a:lnTo>
                    <a:pt x="61" y="91"/>
                  </a:lnTo>
                  <a:lnTo>
                    <a:pt x="58" y="98"/>
                  </a:lnTo>
                  <a:lnTo>
                    <a:pt x="72" y="120"/>
                  </a:lnTo>
                  <a:lnTo>
                    <a:pt x="71" y="132"/>
                  </a:lnTo>
                  <a:lnTo>
                    <a:pt x="62" y="138"/>
                  </a:lnTo>
                  <a:lnTo>
                    <a:pt x="56" y="131"/>
                  </a:lnTo>
                  <a:lnTo>
                    <a:pt x="65" y="116"/>
                  </a:lnTo>
                  <a:lnTo>
                    <a:pt x="48" y="123"/>
                  </a:lnTo>
                  <a:lnTo>
                    <a:pt x="44" y="118"/>
                  </a:lnTo>
                  <a:lnTo>
                    <a:pt x="46" y="111"/>
                  </a:lnTo>
                  <a:lnTo>
                    <a:pt x="35" y="100"/>
                  </a:lnTo>
                  <a:lnTo>
                    <a:pt x="37" y="81"/>
                  </a:lnTo>
                  <a:lnTo>
                    <a:pt x="25" y="86"/>
                  </a:lnTo>
                  <a:lnTo>
                    <a:pt x="26" y="109"/>
                  </a:lnTo>
                  <a:lnTo>
                    <a:pt x="25" y="136"/>
                  </a:lnTo>
                  <a:lnTo>
                    <a:pt x="15" y="139"/>
                  </a:lnTo>
                  <a:lnTo>
                    <a:pt x="7" y="134"/>
                  </a:lnTo>
                  <a:lnTo>
                    <a:pt x="13" y="116"/>
                  </a:lnTo>
                  <a:lnTo>
                    <a:pt x="12" y="97"/>
                  </a:lnTo>
                  <a:lnTo>
                    <a:pt x="4" y="97"/>
                  </a:lnTo>
                  <a:lnTo>
                    <a:pt x="0" y="84"/>
                  </a:lnTo>
                  <a:lnTo>
                    <a:pt x="7" y="72"/>
                  </a:lnTo>
                  <a:lnTo>
                    <a:pt x="9" y="57"/>
                  </a:lnTo>
                  <a:lnTo>
                    <a:pt x="18" y="28"/>
                  </a:lnTo>
                  <a:lnTo>
                    <a:pt x="22" y="20"/>
                  </a:lnTo>
                  <a:lnTo>
                    <a:pt x="36" y="6"/>
                  </a:lnTo>
                  <a:lnTo>
                    <a:pt x="49" y="12"/>
                  </a:lnTo>
                  <a:lnTo>
                    <a:pt x="70" y="14"/>
                  </a:lnTo>
                  <a:lnTo>
                    <a:pt x="89" y="14"/>
                  </a:lnTo>
                  <a:lnTo>
                    <a:pt x="106" y="0"/>
                  </a:lnTo>
                  <a:lnTo>
                    <a:pt x="109"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47" name="Google Shape;547;p49"/>
            <p:cNvSpPr/>
            <p:nvPr/>
          </p:nvSpPr>
          <p:spPr>
            <a:xfrm>
              <a:off x="11135805" y="4346143"/>
              <a:ext cx="33330" cy="92054"/>
            </a:xfrm>
            <a:custGeom>
              <a:avLst/>
              <a:gdLst/>
              <a:ahLst/>
              <a:cxnLst/>
              <a:rect l="l" t="t" r="r" b="b"/>
              <a:pathLst>
                <a:path w="21" h="58" extrusionOk="0">
                  <a:moveTo>
                    <a:pt x="21" y="19"/>
                  </a:moveTo>
                  <a:lnTo>
                    <a:pt x="20" y="36"/>
                  </a:lnTo>
                  <a:lnTo>
                    <a:pt x="11" y="34"/>
                  </a:lnTo>
                  <a:lnTo>
                    <a:pt x="9" y="46"/>
                  </a:lnTo>
                  <a:lnTo>
                    <a:pt x="16" y="56"/>
                  </a:lnTo>
                  <a:lnTo>
                    <a:pt x="11" y="58"/>
                  </a:lnTo>
                  <a:lnTo>
                    <a:pt x="5" y="46"/>
                  </a:lnTo>
                  <a:lnTo>
                    <a:pt x="0" y="22"/>
                  </a:lnTo>
                  <a:lnTo>
                    <a:pt x="3" y="7"/>
                  </a:lnTo>
                  <a:lnTo>
                    <a:pt x="8" y="0"/>
                  </a:lnTo>
                  <a:lnTo>
                    <a:pt x="9" y="10"/>
                  </a:lnTo>
                  <a:lnTo>
                    <a:pt x="20" y="12"/>
                  </a:lnTo>
                  <a:lnTo>
                    <a:pt x="21" y="1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48" name="Google Shape;548;p49"/>
            <p:cNvSpPr/>
            <p:nvPr/>
          </p:nvSpPr>
          <p:spPr>
            <a:xfrm>
              <a:off x="10642200" y="4281071"/>
              <a:ext cx="268228" cy="253942"/>
            </a:xfrm>
            <a:custGeom>
              <a:avLst/>
              <a:gdLst/>
              <a:ahLst/>
              <a:cxnLst/>
              <a:rect l="l" t="t" r="r" b="b"/>
              <a:pathLst>
                <a:path w="169" h="160" extrusionOk="0">
                  <a:moveTo>
                    <a:pt x="12" y="44"/>
                  </a:moveTo>
                  <a:lnTo>
                    <a:pt x="15" y="57"/>
                  </a:lnTo>
                  <a:lnTo>
                    <a:pt x="27" y="68"/>
                  </a:lnTo>
                  <a:lnTo>
                    <a:pt x="37" y="63"/>
                  </a:lnTo>
                  <a:lnTo>
                    <a:pt x="49" y="65"/>
                  </a:lnTo>
                  <a:lnTo>
                    <a:pt x="58" y="55"/>
                  </a:lnTo>
                  <a:lnTo>
                    <a:pt x="66" y="54"/>
                  </a:lnTo>
                  <a:lnTo>
                    <a:pt x="82" y="59"/>
                  </a:lnTo>
                  <a:lnTo>
                    <a:pt x="96" y="54"/>
                  </a:lnTo>
                  <a:lnTo>
                    <a:pt x="103" y="28"/>
                  </a:lnTo>
                  <a:lnTo>
                    <a:pt x="110" y="22"/>
                  </a:lnTo>
                  <a:lnTo>
                    <a:pt x="114" y="0"/>
                  </a:lnTo>
                  <a:lnTo>
                    <a:pt x="134" y="0"/>
                  </a:lnTo>
                  <a:lnTo>
                    <a:pt x="148" y="3"/>
                  </a:lnTo>
                  <a:lnTo>
                    <a:pt x="140" y="20"/>
                  </a:lnTo>
                  <a:lnTo>
                    <a:pt x="153" y="38"/>
                  </a:lnTo>
                  <a:lnTo>
                    <a:pt x="150" y="47"/>
                  </a:lnTo>
                  <a:lnTo>
                    <a:pt x="169" y="65"/>
                  </a:lnTo>
                  <a:lnTo>
                    <a:pt x="149" y="67"/>
                  </a:lnTo>
                  <a:lnTo>
                    <a:pt x="144" y="80"/>
                  </a:lnTo>
                  <a:lnTo>
                    <a:pt x="145" y="97"/>
                  </a:lnTo>
                  <a:lnTo>
                    <a:pt x="128" y="111"/>
                  </a:lnTo>
                  <a:lnTo>
                    <a:pt x="127" y="129"/>
                  </a:lnTo>
                  <a:lnTo>
                    <a:pt x="120" y="158"/>
                  </a:lnTo>
                  <a:lnTo>
                    <a:pt x="117" y="151"/>
                  </a:lnTo>
                  <a:lnTo>
                    <a:pt x="98" y="160"/>
                  </a:lnTo>
                  <a:lnTo>
                    <a:pt x="92" y="148"/>
                  </a:lnTo>
                  <a:lnTo>
                    <a:pt x="80" y="148"/>
                  </a:lnTo>
                  <a:lnTo>
                    <a:pt x="71" y="141"/>
                  </a:lnTo>
                  <a:lnTo>
                    <a:pt x="51" y="148"/>
                  </a:lnTo>
                  <a:lnTo>
                    <a:pt x="46" y="139"/>
                  </a:lnTo>
                  <a:lnTo>
                    <a:pt x="34" y="140"/>
                  </a:lnTo>
                  <a:lnTo>
                    <a:pt x="21" y="138"/>
                  </a:lnTo>
                  <a:lnTo>
                    <a:pt x="20" y="112"/>
                  </a:lnTo>
                  <a:lnTo>
                    <a:pt x="11" y="107"/>
                  </a:lnTo>
                  <a:lnTo>
                    <a:pt x="3" y="91"/>
                  </a:lnTo>
                  <a:lnTo>
                    <a:pt x="0" y="74"/>
                  </a:lnTo>
                  <a:lnTo>
                    <a:pt x="3" y="57"/>
                  </a:lnTo>
                  <a:lnTo>
                    <a:pt x="12" y="4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49" name="Google Shape;549;p49"/>
            <p:cNvSpPr/>
            <p:nvPr/>
          </p:nvSpPr>
          <p:spPr>
            <a:xfrm>
              <a:off x="10275567" y="4244565"/>
              <a:ext cx="290449" cy="344409"/>
            </a:xfrm>
            <a:custGeom>
              <a:avLst/>
              <a:gdLst/>
              <a:ahLst/>
              <a:cxnLst/>
              <a:rect l="l" t="t" r="r" b="b"/>
              <a:pathLst>
                <a:path w="183" h="217" extrusionOk="0">
                  <a:moveTo>
                    <a:pt x="176" y="217"/>
                  </a:moveTo>
                  <a:lnTo>
                    <a:pt x="157" y="217"/>
                  </a:lnTo>
                  <a:lnTo>
                    <a:pt x="144" y="201"/>
                  </a:lnTo>
                  <a:lnTo>
                    <a:pt x="123" y="185"/>
                  </a:lnTo>
                  <a:lnTo>
                    <a:pt x="116" y="174"/>
                  </a:lnTo>
                  <a:lnTo>
                    <a:pt x="104" y="158"/>
                  </a:lnTo>
                  <a:lnTo>
                    <a:pt x="96" y="144"/>
                  </a:lnTo>
                  <a:lnTo>
                    <a:pt x="83" y="117"/>
                  </a:lnTo>
                  <a:lnTo>
                    <a:pt x="69" y="101"/>
                  </a:lnTo>
                  <a:lnTo>
                    <a:pt x="64" y="85"/>
                  </a:lnTo>
                  <a:lnTo>
                    <a:pt x="57" y="70"/>
                  </a:lnTo>
                  <a:lnTo>
                    <a:pt x="42" y="58"/>
                  </a:lnTo>
                  <a:lnTo>
                    <a:pt x="33" y="42"/>
                  </a:lnTo>
                  <a:lnTo>
                    <a:pt x="20" y="31"/>
                  </a:lnTo>
                  <a:lnTo>
                    <a:pt x="2" y="11"/>
                  </a:lnTo>
                  <a:lnTo>
                    <a:pt x="0" y="0"/>
                  </a:lnTo>
                  <a:lnTo>
                    <a:pt x="11" y="2"/>
                  </a:lnTo>
                  <a:lnTo>
                    <a:pt x="37" y="5"/>
                  </a:lnTo>
                  <a:lnTo>
                    <a:pt x="52" y="24"/>
                  </a:lnTo>
                  <a:lnTo>
                    <a:pt x="66" y="37"/>
                  </a:lnTo>
                  <a:lnTo>
                    <a:pt x="75" y="45"/>
                  </a:lnTo>
                  <a:lnTo>
                    <a:pt x="91" y="65"/>
                  </a:lnTo>
                  <a:lnTo>
                    <a:pt x="109" y="66"/>
                  </a:lnTo>
                  <a:lnTo>
                    <a:pt x="123" y="78"/>
                  </a:lnTo>
                  <a:lnTo>
                    <a:pt x="133" y="94"/>
                  </a:lnTo>
                  <a:lnTo>
                    <a:pt x="146" y="103"/>
                  </a:lnTo>
                  <a:lnTo>
                    <a:pt x="139" y="119"/>
                  </a:lnTo>
                  <a:lnTo>
                    <a:pt x="148" y="125"/>
                  </a:lnTo>
                  <a:lnTo>
                    <a:pt x="154" y="126"/>
                  </a:lnTo>
                  <a:lnTo>
                    <a:pt x="157" y="139"/>
                  </a:lnTo>
                  <a:lnTo>
                    <a:pt x="163" y="149"/>
                  </a:lnTo>
                  <a:lnTo>
                    <a:pt x="175" y="151"/>
                  </a:lnTo>
                  <a:lnTo>
                    <a:pt x="183" y="163"/>
                  </a:lnTo>
                  <a:lnTo>
                    <a:pt x="178" y="187"/>
                  </a:lnTo>
                  <a:lnTo>
                    <a:pt x="176" y="21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50" name="Google Shape;550;p49"/>
            <p:cNvSpPr/>
            <p:nvPr/>
          </p:nvSpPr>
          <p:spPr>
            <a:xfrm>
              <a:off x="9512147" y="3339896"/>
              <a:ext cx="736440" cy="831661"/>
            </a:xfrm>
            <a:custGeom>
              <a:avLst/>
              <a:gdLst/>
              <a:ahLst/>
              <a:cxnLst/>
              <a:rect l="l" t="t" r="r" b="b"/>
              <a:pathLst>
                <a:path w="464" h="524" extrusionOk="0">
                  <a:moveTo>
                    <a:pt x="190" y="101"/>
                  </a:moveTo>
                  <a:lnTo>
                    <a:pt x="182" y="110"/>
                  </a:lnTo>
                  <a:lnTo>
                    <a:pt x="179" y="127"/>
                  </a:lnTo>
                  <a:lnTo>
                    <a:pt x="196" y="135"/>
                  </a:lnTo>
                  <a:lnTo>
                    <a:pt x="213" y="144"/>
                  </a:lnTo>
                  <a:lnTo>
                    <a:pt x="236" y="154"/>
                  </a:lnTo>
                  <a:lnTo>
                    <a:pt x="259" y="157"/>
                  </a:lnTo>
                  <a:lnTo>
                    <a:pt x="270" y="167"/>
                  </a:lnTo>
                  <a:lnTo>
                    <a:pt x="283" y="168"/>
                  </a:lnTo>
                  <a:lnTo>
                    <a:pt x="304" y="173"/>
                  </a:lnTo>
                  <a:lnTo>
                    <a:pt x="317" y="173"/>
                  </a:lnTo>
                  <a:lnTo>
                    <a:pt x="318" y="165"/>
                  </a:lnTo>
                  <a:lnTo>
                    <a:pt x="313" y="153"/>
                  </a:lnTo>
                  <a:lnTo>
                    <a:pt x="313" y="145"/>
                  </a:lnTo>
                  <a:lnTo>
                    <a:pt x="322" y="141"/>
                  </a:lnTo>
                  <a:lnTo>
                    <a:pt x="326" y="156"/>
                  </a:lnTo>
                  <a:lnTo>
                    <a:pt x="327" y="159"/>
                  </a:lnTo>
                  <a:lnTo>
                    <a:pt x="344" y="167"/>
                  </a:lnTo>
                  <a:lnTo>
                    <a:pt x="353" y="164"/>
                  </a:lnTo>
                  <a:lnTo>
                    <a:pt x="367" y="165"/>
                  </a:lnTo>
                  <a:lnTo>
                    <a:pt x="381" y="164"/>
                  </a:lnTo>
                  <a:lnTo>
                    <a:pt x="379" y="153"/>
                  </a:lnTo>
                  <a:lnTo>
                    <a:pt x="371" y="147"/>
                  </a:lnTo>
                  <a:lnTo>
                    <a:pt x="384" y="144"/>
                  </a:lnTo>
                  <a:lnTo>
                    <a:pt x="396" y="130"/>
                  </a:lnTo>
                  <a:lnTo>
                    <a:pt x="411" y="119"/>
                  </a:lnTo>
                  <a:lnTo>
                    <a:pt x="426" y="123"/>
                  </a:lnTo>
                  <a:lnTo>
                    <a:pt x="436" y="115"/>
                  </a:lnTo>
                  <a:lnTo>
                    <a:pt x="446" y="127"/>
                  </a:lnTo>
                  <a:lnTo>
                    <a:pt x="442" y="135"/>
                  </a:lnTo>
                  <a:lnTo>
                    <a:pt x="461" y="138"/>
                  </a:lnTo>
                  <a:lnTo>
                    <a:pt x="464" y="144"/>
                  </a:lnTo>
                  <a:lnTo>
                    <a:pt x="458" y="148"/>
                  </a:lnTo>
                  <a:lnTo>
                    <a:pt x="462" y="160"/>
                  </a:lnTo>
                  <a:lnTo>
                    <a:pt x="450" y="156"/>
                  </a:lnTo>
                  <a:lnTo>
                    <a:pt x="432" y="170"/>
                  </a:lnTo>
                  <a:lnTo>
                    <a:pt x="434" y="181"/>
                  </a:lnTo>
                  <a:lnTo>
                    <a:pt x="428" y="196"/>
                  </a:lnTo>
                  <a:lnTo>
                    <a:pt x="430" y="206"/>
                  </a:lnTo>
                  <a:lnTo>
                    <a:pt x="424" y="221"/>
                  </a:lnTo>
                  <a:lnTo>
                    <a:pt x="411" y="217"/>
                  </a:lnTo>
                  <a:lnTo>
                    <a:pt x="413" y="237"/>
                  </a:lnTo>
                  <a:lnTo>
                    <a:pt x="410" y="243"/>
                  </a:lnTo>
                  <a:lnTo>
                    <a:pt x="413" y="251"/>
                  </a:lnTo>
                  <a:lnTo>
                    <a:pt x="406" y="256"/>
                  </a:lnTo>
                  <a:lnTo>
                    <a:pt x="393" y="225"/>
                  </a:lnTo>
                  <a:lnTo>
                    <a:pt x="389" y="225"/>
                  </a:lnTo>
                  <a:lnTo>
                    <a:pt x="388" y="238"/>
                  </a:lnTo>
                  <a:lnTo>
                    <a:pt x="377" y="228"/>
                  </a:lnTo>
                  <a:lnTo>
                    <a:pt x="381" y="217"/>
                  </a:lnTo>
                  <a:lnTo>
                    <a:pt x="388" y="216"/>
                  </a:lnTo>
                  <a:lnTo>
                    <a:pt x="393" y="200"/>
                  </a:lnTo>
                  <a:lnTo>
                    <a:pt x="382" y="197"/>
                  </a:lnTo>
                  <a:lnTo>
                    <a:pt x="367" y="197"/>
                  </a:lnTo>
                  <a:lnTo>
                    <a:pt x="351" y="194"/>
                  </a:lnTo>
                  <a:lnTo>
                    <a:pt x="348" y="181"/>
                  </a:lnTo>
                  <a:lnTo>
                    <a:pt x="340" y="180"/>
                  </a:lnTo>
                  <a:lnTo>
                    <a:pt x="325" y="172"/>
                  </a:lnTo>
                  <a:lnTo>
                    <a:pt x="322" y="185"/>
                  </a:lnTo>
                  <a:lnTo>
                    <a:pt x="336" y="195"/>
                  </a:lnTo>
                  <a:lnTo>
                    <a:pt x="327" y="202"/>
                  </a:lnTo>
                  <a:lnTo>
                    <a:pt x="324" y="209"/>
                  </a:lnTo>
                  <a:lnTo>
                    <a:pt x="335" y="214"/>
                  </a:lnTo>
                  <a:lnTo>
                    <a:pt x="334" y="225"/>
                  </a:lnTo>
                  <a:lnTo>
                    <a:pt x="341" y="240"/>
                  </a:lnTo>
                  <a:lnTo>
                    <a:pt x="347" y="256"/>
                  </a:lnTo>
                  <a:lnTo>
                    <a:pt x="345" y="262"/>
                  </a:lnTo>
                  <a:lnTo>
                    <a:pt x="333" y="262"/>
                  </a:lnTo>
                  <a:lnTo>
                    <a:pt x="314" y="266"/>
                  </a:lnTo>
                  <a:lnTo>
                    <a:pt x="317" y="280"/>
                  </a:lnTo>
                  <a:lnTo>
                    <a:pt x="310" y="292"/>
                  </a:lnTo>
                  <a:lnTo>
                    <a:pt x="287" y="304"/>
                  </a:lnTo>
                  <a:lnTo>
                    <a:pt x="272" y="327"/>
                  </a:lnTo>
                  <a:lnTo>
                    <a:pt x="261" y="339"/>
                  </a:lnTo>
                  <a:lnTo>
                    <a:pt x="246" y="351"/>
                  </a:lnTo>
                  <a:lnTo>
                    <a:pt x="247" y="360"/>
                  </a:lnTo>
                  <a:lnTo>
                    <a:pt x="239" y="364"/>
                  </a:lnTo>
                  <a:lnTo>
                    <a:pt x="225" y="372"/>
                  </a:lnTo>
                  <a:lnTo>
                    <a:pt x="217" y="373"/>
                  </a:lnTo>
                  <a:lnTo>
                    <a:pt x="213" y="387"/>
                  </a:lnTo>
                  <a:lnTo>
                    <a:pt x="219" y="412"/>
                  </a:lnTo>
                  <a:lnTo>
                    <a:pt x="221" y="427"/>
                  </a:lnTo>
                  <a:lnTo>
                    <a:pt x="216" y="446"/>
                  </a:lnTo>
                  <a:lnTo>
                    <a:pt x="218" y="478"/>
                  </a:lnTo>
                  <a:lnTo>
                    <a:pt x="209" y="478"/>
                  </a:lnTo>
                  <a:lnTo>
                    <a:pt x="202" y="493"/>
                  </a:lnTo>
                  <a:lnTo>
                    <a:pt x="207" y="500"/>
                  </a:lnTo>
                  <a:lnTo>
                    <a:pt x="193" y="505"/>
                  </a:lnTo>
                  <a:lnTo>
                    <a:pt x="188" y="518"/>
                  </a:lnTo>
                  <a:lnTo>
                    <a:pt x="181" y="524"/>
                  </a:lnTo>
                  <a:lnTo>
                    <a:pt x="165" y="506"/>
                  </a:lnTo>
                  <a:lnTo>
                    <a:pt x="156" y="479"/>
                  </a:lnTo>
                  <a:lnTo>
                    <a:pt x="148" y="460"/>
                  </a:lnTo>
                  <a:lnTo>
                    <a:pt x="142" y="451"/>
                  </a:lnTo>
                  <a:lnTo>
                    <a:pt x="131" y="433"/>
                  </a:lnTo>
                  <a:lnTo>
                    <a:pt x="125" y="409"/>
                  </a:lnTo>
                  <a:lnTo>
                    <a:pt x="122" y="397"/>
                  </a:lnTo>
                  <a:lnTo>
                    <a:pt x="104" y="371"/>
                  </a:lnTo>
                  <a:lnTo>
                    <a:pt x="93" y="334"/>
                  </a:lnTo>
                  <a:lnTo>
                    <a:pt x="86" y="310"/>
                  </a:lnTo>
                  <a:lnTo>
                    <a:pt x="83" y="287"/>
                  </a:lnTo>
                  <a:lnTo>
                    <a:pt x="79" y="269"/>
                  </a:lnTo>
                  <a:lnTo>
                    <a:pt x="56" y="280"/>
                  </a:lnTo>
                  <a:lnTo>
                    <a:pt x="44" y="278"/>
                  </a:lnTo>
                  <a:lnTo>
                    <a:pt x="19" y="255"/>
                  </a:lnTo>
                  <a:lnTo>
                    <a:pt x="27" y="248"/>
                  </a:lnTo>
                  <a:lnTo>
                    <a:pt x="21" y="241"/>
                  </a:lnTo>
                  <a:lnTo>
                    <a:pt x="0" y="224"/>
                  </a:lnTo>
                  <a:lnTo>
                    <a:pt x="10" y="212"/>
                  </a:lnTo>
                  <a:lnTo>
                    <a:pt x="45" y="212"/>
                  </a:lnTo>
                  <a:lnTo>
                    <a:pt x="40" y="196"/>
                  </a:lnTo>
                  <a:lnTo>
                    <a:pt x="30" y="186"/>
                  </a:lnTo>
                  <a:lnTo>
                    <a:pt x="25" y="171"/>
                  </a:lnTo>
                  <a:lnTo>
                    <a:pt x="14" y="163"/>
                  </a:lnTo>
                  <a:lnTo>
                    <a:pt x="28" y="142"/>
                  </a:lnTo>
                  <a:lnTo>
                    <a:pt x="48" y="144"/>
                  </a:lnTo>
                  <a:lnTo>
                    <a:pt x="61" y="124"/>
                  </a:lnTo>
                  <a:lnTo>
                    <a:pt x="68" y="105"/>
                  </a:lnTo>
                  <a:lnTo>
                    <a:pt x="79" y="86"/>
                  </a:lnTo>
                  <a:lnTo>
                    <a:pt x="76" y="72"/>
                  </a:lnTo>
                  <a:lnTo>
                    <a:pt x="88" y="61"/>
                  </a:lnTo>
                  <a:lnTo>
                    <a:pt x="72" y="52"/>
                  </a:lnTo>
                  <a:lnTo>
                    <a:pt x="64" y="39"/>
                  </a:lnTo>
                  <a:lnTo>
                    <a:pt x="53" y="22"/>
                  </a:lnTo>
                  <a:lnTo>
                    <a:pt x="59" y="14"/>
                  </a:lnTo>
                  <a:lnTo>
                    <a:pt x="85" y="19"/>
                  </a:lnTo>
                  <a:lnTo>
                    <a:pt x="102" y="16"/>
                  </a:lnTo>
                  <a:lnTo>
                    <a:pt x="113" y="0"/>
                  </a:lnTo>
                  <a:lnTo>
                    <a:pt x="136" y="22"/>
                  </a:lnTo>
                  <a:lnTo>
                    <a:pt x="138" y="38"/>
                  </a:lnTo>
                  <a:lnTo>
                    <a:pt x="147" y="47"/>
                  </a:lnTo>
                  <a:lnTo>
                    <a:pt x="149" y="57"/>
                  </a:lnTo>
                  <a:lnTo>
                    <a:pt x="136" y="55"/>
                  </a:lnTo>
                  <a:lnTo>
                    <a:pt x="146" y="76"/>
                  </a:lnTo>
                  <a:lnTo>
                    <a:pt x="165" y="87"/>
                  </a:lnTo>
                  <a:lnTo>
                    <a:pt x="190" y="101"/>
                  </a:lnTo>
                  <a:lnTo>
                    <a:pt x="190" y="10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51" name="Google Shape;551;p49"/>
            <p:cNvSpPr/>
            <p:nvPr/>
          </p:nvSpPr>
          <p:spPr>
            <a:xfrm>
              <a:off x="7512332" y="2759003"/>
              <a:ext cx="92055" cy="99989"/>
            </a:xfrm>
            <a:custGeom>
              <a:avLst/>
              <a:gdLst/>
              <a:ahLst/>
              <a:cxnLst/>
              <a:rect l="l" t="t" r="r" b="b"/>
              <a:pathLst>
                <a:path w="58" h="63" extrusionOk="0">
                  <a:moveTo>
                    <a:pt x="56" y="23"/>
                  </a:moveTo>
                  <a:lnTo>
                    <a:pt x="58" y="36"/>
                  </a:lnTo>
                  <a:lnTo>
                    <a:pt x="46" y="52"/>
                  </a:lnTo>
                  <a:lnTo>
                    <a:pt x="20" y="63"/>
                  </a:lnTo>
                  <a:lnTo>
                    <a:pt x="0" y="60"/>
                  </a:lnTo>
                  <a:lnTo>
                    <a:pt x="13" y="42"/>
                  </a:lnTo>
                  <a:lnTo>
                    <a:pt x="6" y="23"/>
                  </a:lnTo>
                  <a:lnTo>
                    <a:pt x="26" y="9"/>
                  </a:lnTo>
                  <a:lnTo>
                    <a:pt x="37" y="0"/>
                  </a:lnTo>
                  <a:lnTo>
                    <a:pt x="40" y="10"/>
                  </a:lnTo>
                  <a:lnTo>
                    <a:pt x="36" y="19"/>
                  </a:lnTo>
                  <a:lnTo>
                    <a:pt x="45" y="19"/>
                  </a:lnTo>
                  <a:lnTo>
                    <a:pt x="56" y="23"/>
                  </a:lnTo>
                  <a:lnTo>
                    <a:pt x="56" y="2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52" name="Google Shape;552;p49"/>
            <p:cNvSpPr/>
            <p:nvPr/>
          </p:nvSpPr>
          <p:spPr>
            <a:xfrm>
              <a:off x="8826495" y="3212925"/>
              <a:ext cx="549155" cy="441225"/>
            </a:xfrm>
            <a:custGeom>
              <a:avLst/>
              <a:gdLst/>
              <a:ahLst/>
              <a:cxnLst/>
              <a:rect l="l" t="t" r="r" b="b"/>
              <a:pathLst>
                <a:path w="346" h="278" extrusionOk="0">
                  <a:moveTo>
                    <a:pt x="34" y="19"/>
                  </a:moveTo>
                  <a:lnTo>
                    <a:pt x="39" y="18"/>
                  </a:lnTo>
                  <a:lnTo>
                    <a:pt x="55" y="4"/>
                  </a:lnTo>
                  <a:lnTo>
                    <a:pt x="61" y="2"/>
                  </a:lnTo>
                  <a:lnTo>
                    <a:pt x="66" y="8"/>
                  </a:lnTo>
                  <a:lnTo>
                    <a:pt x="63" y="17"/>
                  </a:lnTo>
                  <a:lnTo>
                    <a:pt x="74" y="27"/>
                  </a:lnTo>
                  <a:lnTo>
                    <a:pt x="78" y="26"/>
                  </a:lnTo>
                  <a:lnTo>
                    <a:pt x="86" y="40"/>
                  </a:lnTo>
                  <a:lnTo>
                    <a:pt x="101" y="44"/>
                  </a:lnTo>
                  <a:lnTo>
                    <a:pt x="114" y="53"/>
                  </a:lnTo>
                  <a:lnTo>
                    <a:pt x="137" y="57"/>
                  </a:lnTo>
                  <a:lnTo>
                    <a:pt x="160" y="52"/>
                  </a:lnTo>
                  <a:lnTo>
                    <a:pt x="161" y="47"/>
                  </a:lnTo>
                  <a:lnTo>
                    <a:pt x="174" y="44"/>
                  </a:lnTo>
                  <a:lnTo>
                    <a:pt x="183" y="33"/>
                  </a:lnTo>
                  <a:lnTo>
                    <a:pt x="194" y="33"/>
                  </a:lnTo>
                  <a:lnTo>
                    <a:pt x="200" y="30"/>
                  </a:lnTo>
                  <a:lnTo>
                    <a:pt x="211" y="32"/>
                  </a:lnTo>
                  <a:lnTo>
                    <a:pt x="231" y="42"/>
                  </a:lnTo>
                  <a:lnTo>
                    <a:pt x="243" y="44"/>
                  </a:lnTo>
                  <a:lnTo>
                    <a:pt x="265" y="60"/>
                  </a:lnTo>
                  <a:lnTo>
                    <a:pt x="277" y="61"/>
                  </a:lnTo>
                  <a:lnTo>
                    <a:pt x="282" y="77"/>
                  </a:lnTo>
                  <a:lnTo>
                    <a:pt x="280" y="101"/>
                  </a:lnTo>
                  <a:lnTo>
                    <a:pt x="278" y="114"/>
                  </a:lnTo>
                  <a:lnTo>
                    <a:pt x="286" y="117"/>
                  </a:lnTo>
                  <a:lnTo>
                    <a:pt x="281" y="127"/>
                  </a:lnTo>
                  <a:lnTo>
                    <a:pt x="289" y="143"/>
                  </a:lnTo>
                  <a:lnTo>
                    <a:pt x="293" y="155"/>
                  </a:lnTo>
                  <a:lnTo>
                    <a:pt x="306" y="159"/>
                  </a:lnTo>
                  <a:lnTo>
                    <a:pt x="309" y="170"/>
                  </a:lnTo>
                  <a:lnTo>
                    <a:pt x="297" y="187"/>
                  </a:lnTo>
                  <a:lnTo>
                    <a:pt x="306" y="198"/>
                  </a:lnTo>
                  <a:lnTo>
                    <a:pt x="315" y="209"/>
                  </a:lnTo>
                  <a:lnTo>
                    <a:pt x="332" y="218"/>
                  </a:lnTo>
                  <a:lnTo>
                    <a:pt x="334" y="234"/>
                  </a:lnTo>
                  <a:lnTo>
                    <a:pt x="343" y="237"/>
                  </a:lnTo>
                  <a:lnTo>
                    <a:pt x="346" y="246"/>
                  </a:lnTo>
                  <a:lnTo>
                    <a:pt x="323" y="256"/>
                  </a:lnTo>
                  <a:lnTo>
                    <a:pt x="320" y="278"/>
                  </a:lnTo>
                  <a:lnTo>
                    <a:pt x="289" y="273"/>
                  </a:lnTo>
                  <a:lnTo>
                    <a:pt x="270" y="268"/>
                  </a:lnTo>
                  <a:lnTo>
                    <a:pt x="252" y="265"/>
                  </a:lnTo>
                  <a:lnTo>
                    <a:pt x="242" y="242"/>
                  </a:lnTo>
                  <a:lnTo>
                    <a:pt x="234" y="239"/>
                  </a:lnTo>
                  <a:lnTo>
                    <a:pt x="221" y="242"/>
                  </a:lnTo>
                  <a:lnTo>
                    <a:pt x="206" y="251"/>
                  </a:lnTo>
                  <a:lnTo>
                    <a:pt x="186" y="245"/>
                  </a:lnTo>
                  <a:lnTo>
                    <a:pt x="167" y="230"/>
                  </a:lnTo>
                  <a:lnTo>
                    <a:pt x="151" y="225"/>
                  </a:lnTo>
                  <a:lnTo>
                    <a:pt x="138" y="207"/>
                  </a:lnTo>
                  <a:lnTo>
                    <a:pt x="123" y="182"/>
                  </a:lnTo>
                  <a:lnTo>
                    <a:pt x="115" y="184"/>
                  </a:lnTo>
                  <a:lnTo>
                    <a:pt x="103" y="179"/>
                  </a:lnTo>
                  <a:lnTo>
                    <a:pt x="98" y="186"/>
                  </a:lnTo>
                  <a:lnTo>
                    <a:pt x="88" y="176"/>
                  </a:lnTo>
                  <a:lnTo>
                    <a:pt x="86" y="166"/>
                  </a:lnTo>
                  <a:lnTo>
                    <a:pt x="81" y="166"/>
                  </a:lnTo>
                  <a:lnTo>
                    <a:pt x="82" y="152"/>
                  </a:lnTo>
                  <a:lnTo>
                    <a:pt x="72" y="138"/>
                  </a:lnTo>
                  <a:lnTo>
                    <a:pt x="51" y="127"/>
                  </a:lnTo>
                  <a:lnTo>
                    <a:pt x="37" y="109"/>
                  </a:lnTo>
                  <a:lnTo>
                    <a:pt x="38" y="94"/>
                  </a:lnTo>
                  <a:lnTo>
                    <a:pt x="46" y="87"/>
                  </a:lnTo>
                  <a:lnTo>
                    <a:pt x="43" y="76"/>
                  </a:lnTo>
                  <a:lnTo>
                    <a:pt x="32" y="70"/>
                  </a:lnTo>
                  <a:lnTo>
                    <a:pt x="18" y="48"/>
                  </a:lnTo>
                  <a:lnTo>
                    <a:pt x="6" y="33"/>
                  </a:lnTo>
                  <a:lnTo>
                    <a:pt x="9" y="27"/>
                  </a:lnTo>
                  <a:lnTo>
                    <a:pt x="0" y="5"/>
                  </a:lnTo>
                  <a:lnTo>
                    <a:pt x="9" y="0"/>
                  </a:lnTo>
                  <a:lnTo>
                    <a:pt x="13" y="7"/>
                  </a:lnTo>
                  <a:lnTo>
                    <a:pt x="23" y="16"/>
                  </a:lnTo>
                  <a:lnTo>
                    <a:pt x="34" y="19"/>
                  </a:lnTo>
                  <a:lnTo>
                    <a:pt x="34" y="1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53" name="Google Shape;553;p49"/>
            <p:cNvSpPr/>
            <p:nvPr/>
          </p:nvSpPr>
          <p:spPr>
            <a:xfrm>
              <a:off x="8720156" y="3282759"/>
              <a:ext cx="261880" cy="250768"/>
            </a:xfrm>
            <a:custGeom>
              <a:avLst/>
              <a:gdLst/>
              <a:ahLst/>
              <a:cxnLst/>
              <a:rect l="l" t="t" r="r" b="b"/>
              <a:pathLst>
                <a:path w="165" h="158" extrusionOk="0">
                  <a:moveTo>
                    <a:pt x="85" y="4"/>
                  </a:moveTo>
                  <a:lnTo>
                    <a:pt x="99" y="26"/>
                  </a:lnTo>
                  <a:lnTo>
                    <a:pt x="110" y="32"/>
                  </a:lnTo>
                  <a:lnTo>
                    <a:pt x="113" y="43"/>
                  </a:lnTo>
                  <a:lnTo>
                    <a:pt x="105" y="50"/>
                  </a:lnTo>
                  <a:lnTo>
                    <a:pt x="104" y="65"/>
                  </a:lnTo>
                  <a:lnTo>
                    <a:pt x="118" y="83"/>
                  </a:lnTo>
                  <a:lnTo>
                    <a:pt x="139" y="94"/>
                  </a:lnTo>
                  <a:lnTo>
                    <a:pt x="149" y="108"/>
                  </a:lnTo>
                  <a:lnTo>
                    <a:pt x="148" y="122"/>
                  </a:lnTo>
                  <a:lnTo>
                    <a:pt x="153" y="122"/>
                  </a:lnTo>
                  <a:lnTo>
                    <a:pt x="155" y="132"/>
                  </a:lnTo>
                  <a:lnTo>
                    <a:pt x="165" y="142"/>
                  </a:lnTo>
                  <a:lnTo>
                    <a:pt x="156" y="141"/>
                  </a:lnTo>
                  <a:lnTo>
                    <a:pt x="145" y="139"/>
                  </a:lnTo>
                  <a:lnTo>
                    <a:pt x="135" y="158"/>
                  </a:lnTo>
                  <a:lnTo>
                    <a:pt x="105" y="156"/>
                  </a:lnTo>
                  <a:lnTo>
                    <a:pt x="55" y="118"/>
                  </a:lnTo>
                  <a:lnTo>
                    <a:pt x="30" y="104"/>
                  </a:lnTo>
                  <a:lnTo>
                    <a:pt x="9" y="99"/>
                  </a:lnTo>
                  <a:lnTo>
                    <a:pt x="0" y="76"/>
                  </a:lnTo>
                  <a:lnTo>
                    <a:pt x="33" y="56"/>
                  </a:lnTo>
                  <a:lnTo>
                    <a:pt x="36" y="33"/>
                  </a:lnTo>
                  <a:lnTo>
                    <a:pt x="32" y="20"/>
                  </a:lnTo>
                  <a:lnTo>
                    <a:pt x="40" y="15"/>
                  </a:lnTo>
                  <a:lnTo>
                    <a:pt x="46" y="3"/>
                  </a:lnTo>
                  <a:lnTo>
                    <a:pt x="53" y="0"/>
                  </a:lnTo>
                  <a:lnTo>
                    <a:pt x="71" y="3"/>
                  </a:lnTo>
                  <a:lnTo>
                    <a:pt x="77" y="7"/>
                  </a:lnTo>
                  <a:lnTo>
                    <a:pt x="85" y="4"/>
                  </a:lnTo>
                  <a:lnTo>
                    <a:pt x="85"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54" name="Google Shape;554;p49"/>
            <p:cNvSpPr/>
            <p:nvPr/>
          </p:nvSpPr>
          <p:spPr>
            <a:xfrm>
              <a:off x="7250451" y="2446337"/>
              <a:ext cx="214265" cy="80943"/>
            </a:xfrm>
            <a:custGeom>
              <a:avLst/>
              <a:gdLst/>
              <a:ahLst/>
              <a:cxnLst/>
              <a:rect l="l" t="t" r="r" b="b"/>
              <a:pathLst>
                <a:path w="135" h="51" extrusionOk="0">
                  <a:moveTo>
                    <a:pt x="126" y="2"/>
                  </a:moveTo>
                  <a:lnTo>
                    <a:pt x="122" y="12"/>
                  </a:lnTo>
                  <a:lnTo>
                    <a:pt x="135" y="24"/>
                  </a:lnTo>
                  <a:lnTo>
                    <a:pt x="117" y="36"/>
                  </a:lnTo>
                  <a:lnTo>
                    <a:pt x="78" y="48"/>
                  </a:lnTo>
                  <a:lnTo>
                    <a:pt x="67" y="51"/>
                  </a:lnTo>
                  <a:lnTo>
                    <a:pt x="50" y="48"/>
                  </a:lnTo>
                  <a:lnTo>
                    <a:pt x="15" y="43"/>
                  </a:lnTo>
                  <a:lnTo>
                    <a:pt x="29" y="36"/>
                  </a:lnTo>
                  <a:lnTo>
                    <a:pt x="2" y="28"/>
                  </a:lnTo>
                  <a:lnTo>
                    <a:pt x="26" y="25"/>
                  </a:lnTo>
                  <a:lnTo>
                    <a:pt x="26" y="19"/>
                  </a:lnTo>
                  <a:lnTo>
                    <a:pt x="0" y="16"/>
                  </a:lnTo>
                  <a:lnTo>
                    <a:pt x="10" y="5"/>
                  </a:lnTo>
                  <a:lnTo>
                    <a:pt x="30" y="2"/>
                  </a:lnTo>
                  <a:lnTo>
                    <a:pt x="48" y="13"/>
                  </a:lnTo>
                  <a:lnTo>
                    <a:pt x="69" y="5"/>
                  </a:lnTo>
                  <a:lnTo>
                    <a:pt x="84" y="9"/>
                  </a:lnTo>
                  <a:lnTo>
                    <a:pt x="105" y="0"/>
                  </a:lnTo>
                  <a:lnTo>
                    <a:pt x="126" y="2"/>
                  </a:lnTo>
                  <a:lnTo>
                    <a:pt x="126"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55" name="Google Shape;555;p49"/>
            <p:cNvSpPr/>
            <p:nvPr/>
          </p:nvSpPr>
          <p:spPr>
            <a:xfrm>
              <a:off x="8612229" y="3406556"/>
              <a:ext cx="34918" cy="114274"/>
            </a:xfrm>
            <a:custGeom>
              <a:avLst/>
              <a:gdLst/>
              <a:ahLst/>
              <a:cxnLst/>
              <a:rect l="l" t="t" r="r" b="b"/>
              <a:pathLst>
                <a:path w="22" h="72" extrusionOk="0">
                  <a:moveTo>
                    <a:pt x="21" y="0"/>
                  </a:moveTo>
                  <a:lnTo>
                    <a:pt x="22" y="8"/>
                  </a:lnTo>
                  <a:lnTo>
                    <a:pt x="21" y="11"/>
                  </a:lnTo>
                  <a:lnTo>
                    <a:pt x="21" y="11"/>
                  </a:lnTo>
                  <a:lnTo>
                    <a:pt x="19" y="17"/>
                  </a:lnTo>
                  <a:lnTo>
                    <a:pt x="13" y="14"/>
                  </a:lnTo>
                  <a:lnTo>
                    <a:pt x="10" y="27"/>
                  </a:lnTo>
                  <a:lnTo>
                    <a:pt x="15" y="29"/>
                  </a:lnTo>
                  <a:lnTo>
                    <a:pt x="11" y="31"/>
                  </a:lnTo>
                  <a:lnTo>
                    <a:pt x="10" y="37"/>
                  </a:lnTo>
                  <a:lnTo>
                    <a:pt x="18" y="34"/>
                  </a:lnTo>
                  <a:lnTo>
                    <a:pt x="19" y="42"/>
                  </a:lnTo>
                  <a:lnTo>
                    <a:pt x="14" y="72"/>
                  </a:lnTo>
                  <a:lnTo>
                    <a:pt x="12" y="67"/>
                  </a:lnTo>
                  <a:lnTo>
                    <a:pt x="0" y="40"/>
                  </a:lnTo>
                  <a:lnTo>
                    <a:pt x="5" y="33"/>
                  </a:lnTo>
                  <a:lnTo>
                    <a:pt x="3" y="32"/>
                  </a:lnTo>
                  <a:lnTo>
                    <a:pt x="7" y="23"/>
                  </a:lnTo>
                  <a:lnTo>
                    <a:pt x="8" y="8"/>
                  </a:lnTo>
                  <a:lnTo>
                    <a:pt x="10" y="4"/>
                  </a:lnTo>
                  <a:lnTo>
                    <a:pt x="10" y="4"/>
                  </a:lnTo>
                  <a:lnTo>
                    <a:pt x="16" y="4"/>
                  </a:lnTo>
                  <a:lnTo>
                    <a:pt x="17" y="0"/>
                  </a:lnTo>
                  <a:lnTo>
                    <a:pt x="21" y="0"/>
                  </a:lnTo>
                  <a:lnTo>
                    <a:pt x="21"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56" name="Google Shape;556;p49"/>
            <p:cNvSpPr/>
            <p:nvPr/>
          </p:nvSpPr>
          <p:spPr>
            <a:xfrm>
              <a:off x="8048790" y="3257365"/>
              <a:ext cx="76183" cy="49201"/>
            </a:xfrm>
            <a:custGeom>
              <a:avLst/>
              <a:gdLst/>
              <a:ahLst/>
              <a:cxnLst/>
              <a:rect l="l" t="t" r="r" b="b"/>
              <a:pathLst>
                <a:path w="48" h="31" extrusionOk="0">
                  <a:moveTo>
                    <a:pt x="48" y="0"/>
                  </a:moveTo>
                  <a:lnTo>
                    <a:pt x="43" y="15"/>
                  </a:lnTo>
                  <a:lnTo>
                    <a:pt x="46" y="21"/>
                  </a:lnTo>
                  <a:lnTo>
                    <a:pt x="43" y="31"/>
                  </a:lnTo>
                  <a:lnTo>
                    <a:pt x="30" y="23"/>
                  </a:lnTo>
                  <a:lnTo>
                    <a:pt x="22" y="21"/>
                  </a:lnTo>
                  <a:lnTo>
                    <a:pt x="0" y="12"/>
                  </a:lnTo>
                  <a:lnTo>
                    <a:pt x="1" y="2"/>
                  </a:lnTo>
                  <a:lnTo>
                    <a:pt x="20" y="4"/>
                  </a:lnTo>
                  <a:lnTo>
                    <a:pt x="36" y="2"/>
                  </a:lnTo>
                  <a:lnTo>
                    <a:pt x="48"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57" name="Google Shape;557;p49"/>
            <p:cNvSpPr/>
            <p:nvPr/>
          </p:nvSpPr>
          <p:spPr>
            <a:xfrm>
              <a:off x="7939276" y="3168485"/>
              <a:ext cx="41266" cy="68247"/>
            </a:xfrm>
            <a:custGeom>
              <a:avLst/>
              <a:gdLst/>
              <a:ahLst/>
              <a:cxnLst/>
              <a:rect l="l" t="t" r="r" b="b"/>
              <a:pathLst>
                <a:path w="26" h="43" extrusionOk="0">
                  <a:moveTo>
                    <a:pt x="16" y="0"/>
                  </a:moveTo>
                  <a:lnTo>
                    <a:pt x="26" y="13"/>
                  </a:lnTo>
                  <a:lnTo>
                    <a:pt x="24" y="38"/>
                  </a:lnTo>
                  <a:lnTo>
                    <a:pt x="18" y="37"/>
                  </a:lnTo>
                  <a:lnTo>
                    <a:pt x="11" y="43"/>
                  </a:lnTo>
                  <a:lnTo>
                    <a:pt x="5" y="38"/>
                  </a:lnTo>
                  <a:lnTo>
                    <a:pt x="4" y="15"/>
                  </a:lnTo>
                  <a:lnTo>
                    <a:pt x="0" y="4"/>
                  </a:lnTo>
                  <a:lnTo>
                    <a:pt x="9" y="6"/>
                  </a:lnTo>
                  <a:lnTo>
                    <a:pt x="16"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58" name="Google Shape;558;p49"/>
            <p:cNvSpPr/>
            <p:nvPr/>
          </p:nvSpPr>
          <p:spPr>
            <a:xfrm>
              <a:off x="7899598" y="2992314"/>
              <a:ext cx="293623" cy="274575"/>
            </a:xfrm>
            <a:custGeom>
              <a:avLst/>
              <a:gdLst/>
              <a:ahLst/>
              <a:cxnLst/>
              <a:rect l="l" t="t" r="r" b="b"/>
              <a:pathLst>
                <a:path w="185" h="173" extrusionOk="0">
                  <a:moveTo>
                    <a:pt x="106" y="12"/>
                  </a:moveTo>
                  <a:lnTo>
                    <a:pt x="104" y="21"/>
                  </a:lnTo>
                  <a:lnTo>
                    <a:pt x="109" y="29"/>
                  </a:lnTo>
                  <a:lnTo>
                    <a:pt x="96" y="26"/>
                  </a:lnTo>
                  <a:lnTo>
                    <a:pt x="85" y="32"/>
                  </a:lnTo>
                  <a:lnTo>
                    <a:pt x="86" y="41"/>
                  </a:lnTo>
                  <a:lnTo>
                    <a:pt x="84" y="47"/>
                  </a:lnTo>
                  <a:lnTo>
                    <a:pt x="90" y="56"/>
                  </a:lnTo>
                  <a:lnTo>
                    <a:pt x="105" y="66"/>
                  </a:lnTo>
                  <a:lnTo>
                    <a:pt x="113" y="81"/>
                  </a:lnTo>
                  <a:lnTo>
                    <a:pt x="131" y="97"/>
                  </a:lnTo>
                  <a:lnTo>
                    <a:pt x="143" y="96"/>
                  </a:lnTo>
                  <a:lnTo>
                    <a:pt x="147" y="101"/>
                  </a:lnTo>
                  <a:lnTo>
                    <a:pt x="143" y="104"/>
                  </a:lnTo>
                  <a:lnTo>
                    <a:pt x="157" y="111"/>
                  </a:lnTo>
                  <a:lnTo>
                    <a:pt x="169" y="117"/>
                  </a:lnTo>
                  <a:lnTo>
                    <a:pt x="183" y="127"/>
                  </a:lnTo>
                  <a:lnTo>
                    <a:pt x="185" y="130"/>
                  </a:lnTo>
                  <a:lnTo>
                    <a:pt x="183" y="137"/>
                  </a:lnTo>
                  <a:lnTo>
                    <a:pt x="174" y="128"/>
                  </a:lnTo>
                  <a:lnTo>
                    <a:pt x="160" y="125"/>
                  </a:lnTo>
                  <a:lnTo>
                    <a:pt x="154" y="138"/>
                  </a:lnTo>
                  <a:lnTo>
                    <a:pt x="166" y="144"/>
                  </a:lnTo>
                  <a:lnTo>
                    <a:pt x="165" y="154"/>
                  </a:lnTo>
                  <a:lnTo>
                    <a:pt x="158" y="155"/>
                  </a:lnTo>
                  <a:lnTo>
                    <a:pt x="151" y="172"/>
                  </a:lnTo>
                  <a:lnTo>
                    <a:pt x="144" y="173"/>
                  </a:lnTo>
                  <a:lnTo>
                    <a:pt x="144" y="167"/>
                  </a:lnTo>
                  <a:lnTo>
                    <a:pt x="147" y="157"/>
                  </a:lnTo>
                  <a:lnTo>
                    <a:pt x="150" y="153"/>
                  </a:lnTo>
                  <a:lnTo>
                    <a:pt x="143" y="142"/>
                  </a:lnTo>
                  <a:lnTo>
                    <a:pt x="138" y="132"/>
                  </a:lnTo>
                  <a:lnTo>
                    <a:pt x="131" y="130"/>
                  </a:lnTo>
                  <a:lnTo>
                    <a:pt x="126" y="122"/>
                  </a:lnTo>
                  <a:lnTo>
                    <a:pt x="116" y="118"/>
                  </a:lnTo>
                  <a:lnTo>
                    <a:pt x="109" y="111"/>
                  </a:lnTo>
                  <a:lnTo>
                    <a:pt x="97" y="109"/>
                  </a:lnTo>
                  <a:lnTo>
                    <a:pt x="85" y="101"/>
                  </a:lnTo>
                  <a:lnTo>
                    <a:pt x="70" y="89"/>
                  </a:lnTo>
                  <a:lnTo>
                    <a:pt x="60" y="78"/>
                  </a:lnTo>
                  <a:lnTo>
                    <a:pt x="54" y="60"/>
                  </a:lnTo>
                  <a:lnTo>
                    <a:pt x="46" y="58"/>
                  </a:lnTo>
                  <a:lnTo>
                    <a:pt x="34" y="52"/>
                  </a:lnTo>
                  <a:lnTo>
                    <a:pt x="27" y="54"/>
                  </a:lnTo>
                  <a:lnTo>
                    <a:pt x="18" y="63"/>
                  </a:lnTo>
                  <a:lnTo>
                    <a:pt x="12" y="64"/>
                  </a:lnTo>
                  <a:lnTo>
                    <a:pt x="14" y="56"/>
                  </a:lnTo>
                  <a:lnTo>
                    <a:pt x="5" y="53"/>
                  </a:lnTo>
                  <a:lnTo>
                    <a:pt x="0" y="39"/>
                  </a:lnTo>
                  <a:lnTo>
                    <a:pt x="6" y="33"/>
                  </a:lnTo>
                  <a:lnTo>
                    <a:pt x="1" y="26"/>
                  </a:lnTo>
                  <a:lnTo>
                    <a:pt x="2" y="21"/>
                  </a:lnTo>
                  <a:lnTo>
                    <a:pt x="8" y="25"/>
                  </a:lnTo>
                  <a:lnTo>
                    <a:pt x="15" y="24"/>
                  </a:lnTo>
                  <a:lnTo>
                    <a:pt x="23" y="18"/>
                  </a:lnTo>
                  <a:lnTo>
                    <a:pt x="26" y="21"/>
                  </a:lnTo>
                  <a:lnTo>
                    <a:pt x="33" y="20"/>
                  </a:lnTo>
                  <a:lnTo>
                    <a:pt x="36" y="12"/>
                  </a:lnTo>
                  <a:lnTo>
                    <a:pt x="48" y="15"/>
                  </a:lnTo>
                  <a:lnTo>
                    <a:pt x="54" y="12"/>
                  </a:lnTo>
                  <a:lnTo>
                    <a:pt x="54" y="4"/>
                  </a:lnTo>
                  <a:lnTo>
                    <a:pt x="64" y="7"/>
                  </a:lnTo>
                  <a:lnTo>
                    <a:pt x="66" y="4"/>
                  </a:lnTo>
                  <a:lnTo>
                    <a:pt x="80" y="0"/>
                  </a:lnTo>
                  <a:lnTo>
                    <a:pt x="83" y="6"/>
                  </a:lnTo>
                  <a:lnTo>
                    <a:pt x="106" y="1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59" name="Google Shape;559;p49"/>
            <p:cNvSpPr/>
            <p:nvPr/>
          </p:nvSpPr>
          <p:spPr>
            <a:xfrm>
              <a:off x="5682343" y="3852543"/>
              <a:ext cx="55550" cy="25394"/>
            </a:xfrm>
            <a:custGeom>
              <a:avLst/>
              <a:gdLst/>
              <a:ahLst/>
              <a:cxnLst/>
              <a:rect l="l" t="t" r="r" b="b"/>
              <a:pathLst>
                <a:path w="35" h="16" extrusionOk="0">
                  <a:moveTo>
                    <a:pt x="23" y="12"/>
                  </a:moveTo>
                  <a:lnTo>
                    <a:pt x="18" y="16"/>
                  </a:lnTo>
                  <a:lnTo>
                    <a:pt x="9" y="12"/>
                  </a:lnTo>
                  <a:lnTo>
                    <a:pt x="0" y="5"/>
                  </a:lnTo>
                  <a:lnTo>
                    <a:pt x="3" y="1"/>
                  </a:lnTo>
                  <a:lnTo>
                    <a:pt x="10" y="0"/>
                  </a:lnTo>
                  <a:lnTo>
                    <a:pt x="14" y="0"/>
                  </a:lnTo>
                  <a:lnTo>
                    <a:pt x="25" y="2"/>
                  </a:lnTo>
                  <a:lnTo>
                    <a:pt x="33" y="7"/>
                  </a:lnTo>
                  <a:lnTo>
                    <a:pt x="35" y="12"/>
                  </a:lnTo>
                  <a:lnTo>
                    <a:pt x="23" y="12"/>
                  </a:lnTo>
                  <a:lnTo>
                    <a:pt x="23" y="1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60" name="Google Shape;560;p49"/>
            <p:cNvSpPr/>
            <p:nvPr/>
          </p:nvSpPr>
          <p:spPr>
            <a:xfrm>
              <a:off x="8634450" y="3403382"/>
              <a:ext cx="99991" cy="126971"/>
            </a:xfrm>
            <a:custGeom>
              <a:avLst/>
              <a:gdLst/>
              <a:ahLst/>
              <a:cxnLst/>
              <a:rect l="l" t="t" r="r" b="b"/>
              <a:pathLst>
                <a:path w="63" h="80" extrusionOk="0">
                  <a:moveTo>
                    <a:pt x="63" y="23"/>
                  </a:moveTo>
                  <a:lnTo>
                    <a:pt x="61" y="26"/>
                  </a:lnTo>
                  <a:lnTo>
                    <a:pt x="30" y="36"/>
                  </a:lnTo>
                  <a:lnTo>
                    <a:pt x="48" y="55"/>
                  </a:lnTo>
                  <a:lnTo>
                    <a:pt x="43" y="58"/>
                  </a:lnTo>
                  <a:lnTo>
                    <a:pt x="41" y="64"/>
                  </a:lnTo>
                  <a:lnTo>
                    <a:pt x="29" y="67"/>
                  </a:lnTo>
                  <a:lnTo>
                    <a:pt x="25" y="74"/>
                  </a:lnTo>
                  <a:lnTo>
                    <a:pt x="19" y="80"/>
                  </a:lnTo>
                  <a:lnTo>
                    <a:pt x="1" y="76"/>
                  </a:lnTo>
                  <a:lnTo>
                    <a:pt x="0" y="74"/>
                  </a:lnTo>
                  <a:lnTo>
                    <a:pt x="5" y="44"/>
                  </a:lnTo>
                  <a:lnTo>
                    <a:pt x="4" y="36"/>
                  </a:lnTo>
                  <a:lnTo>
                    <a:pt x="6" y="30"/>
                  </a:lnTo>
                  <a:lnTo>
                    <a:pt x="5" y="19"/>
                  </a:lnTo>
                  <a:lnTo>
                    <a:pt x="7" y="13"/>
                  </a:lnTo>
                  <a:lnTo>
                    <a:pt x="25" y="21"/>
                  </a:lnTo>
                  <a:lnTo>
                    <a:pt x="54" y="0"/>
                  </a:lnTo>
                  <a:lnTo>
                    <a:pt x="63" y="2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61" name="Google Shape;561;p49"/>
            <p:cNvSpPr/>
            <p:nvPr/>
          </p:nvSpPr>
          <p:spPr>
            <a:xfrm>
              <a:off x="11086603" y="3374813"/>
              <a:ext cx="53963" cy="49201"/>
            </a:xfrm>
            <a:custGeom>
              <a:avLst/>
              <a:gdLst/>
              <a:ahLst/>
              <a:cxnLst/>
              <a:rect l="l" t="t" r="r" b="b"/>
              <a:pathLst>
                <a:path w="34" h="31" extrusionOk="0">
                  <a:moveTo>
                    <a:pt x="30" y="3"/>
                  </a:moveTo>
                  <a:lnTo>
                    <a:pt x="34" y="10"/>
                  </a:lnTo>
                  <a:lnTo>
                    <a:pt x="31" y="22"/>
                  </a:lnTo>
                  <a:lnTo>
                    <a:pt x="22" y="15"/>
                  </a:lnTo>
                  <a:lnTo>
                    <a:pt x="15" y="20"/>
                  </a:lnTo>
                  <a:lnTo>
                    <a:pt x="16" y="31"/>
                  </a:lnTo>
                  <a:lnTo>
                    <a:pt x="3" y="25"/>
                  </a:lnTo>
                  <a:lnTo>
                    <a:pt x="0" y="17"/>
                  </a:lnTo>
                  <a:lnTo>
                    <a:pt x="3" y="5"/>
                  </a:lnTo>
                  <a:lnTo>
                    <a:pt x="14" y="8"/>
                  </a:lnTo>
                  <a:lnTo>
                    <a:pt x="17" y="0"/>
                  </a:lnTo>
                  <a:lnTo>
                    <a:pt x="30" y="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62" name="Google Shape;562;p49"/>
            <p:cNvSpPr/>
            <p:nvPr/>
          </p:nvSpPr>
          <p:spPr>
            <a:xfrm>
              <a:off x="11013594" y="3162137"/>
              <a:ext cx="250771" cy="311079"/>
            </a:xfrm>
            <a:custGeom>
              <a:avLst/>
              <a:gdLst/>
              <a:ahLst/>
              <a:cxnLst/>
              <a:rect l="l" t="t" r="r" b="b"/>
              <a:pathLst>
                <a:path w="158" h="196" extrusionOk="0">
                  <a:moveTo>
                    <a:pt x="148" y="81"/>
                  </a:moveTo>
                  <a:lnTo>
                    <a:pt x="151" y="96"/>
                  </a:lnTo>
                  <a:lnTo>
                    <a:pt x="158" y="105"/>
                  </a:lnTo>
                  <a:lnTo>
                    <a:pt x="156" y="119"/>
                  </a:lnTo>
                  <a:lnTo>
                    <a:pt x="140" y="128"/>
                  </a:lnTo>
                  <a:lnTo>
                    <a:pt x="113" y="128"/>
                  </a:lnTo>
                  <a:lnTo>
                    <a:pt x="100" y="151"/>
                  </a:lnTo>
                  <a:lnTo>
                    <a:pt x="86" y="143"/>
                  </a:lnTo>
                  <a:lnTo>
                    <a:pt x="79" y="129"/>
                  </a:lnTo>
                  <a:lnTo>
                    <a:pt x="54" y="133"/>
                  </a:lnTo>
                  <a:lnTo>
                    <a:pt x="38" y="142"/>
                  </a:lnTo>
                  <a:lnTo>
                    <a:pt x="20" y="142"/>
                  </a:lnTo>
                  <a:lnTo>
                    <a:pt x="42" y="156"/>
                  </a:lnTo>
                  <a:lnTo>
                    <a:pt x="44" y="189"/>
                  </a:lnTo>
                  <a:lnTo>
                    <a:pt x="37" y="196"/>
                  </a:lnTo>
                  <a:lnTo>
                    <a:pt x="26" y="189"/>
                  </a:lnTo>
                  <a:lnTo>
                    <a:pt x="23" y="172"/>
                  </a:lnTo>
                  <a:lnTo>
                    <a:pt x="11" y="167"/>
                  </a:lnTo>
                  <a:lnTo>
                    <a:pt x="0" y="154"/>
                  </a:lnTo>
                  <a:lnTo>
                    <a:pt x="12" y="148"/>
                  </a:lnTo>
                  <a:lnTo>
                    <a:pt x="15" y="136"/>
                  </a:lnTo>
                  <a:lnTo>
                    <a:pt x="27" y="126"/>
                  </a:lnTo>
                  <a:lnTo>
                    <a:pt x="33" y="113"/>
                  </a:lnTo>
                  <a:lnTo>
                    <a:pt x="62" y="108"/>
                  </a:lnTo>
                  <a:lnTo>
                    <a:pt x="80" y="111"/>
                  </a:lnTo>
                  <a:lnTo>
                    <a:pt x="80" y="77"/>
                  </a:lnTo>
                  <a:lnTo>
                    <a:pt x="95" y="87"/>
                  </a:lnTo>
                  <a:lnTo>
                    <a:pt x="108" y="68"/>
                  </a:lnTo>
                  <a:lnTo>
                    <a:pt x="114" y="60"/>
                  </a:lnTo>
                  <a:lnTo>
                    <a:pt x="111" y="37"/>
                  </a:lnTo>
                  <a:lnTo>
                    <a:pt x="96" y="16"/>
                  </a:lnTo>
                  <a:lnTo>
                    <a:pt x="95" y="4"/>
                  </a:lnTo>
                  <a:lnTo>
                    <a:pt x="109" y="0"/>
                  </a:lnTo>
                  <a:lnTo>
                    <a:pt x="134" y="27"/>
                  </a:lnTo>
                  <a:lnTo>
                    <a:pt x="142" y="42"/>
                  </a:lnTo>
                  <a:lnTo>
                    <a:pt x="138" y="61"/>
                  </a:lnTo>
                  <a:lnTo>
                    <a:pt x="148" y="8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63" name="Google Shape;563;p49"/>
            <p:cNvSpPr/>
            <p:nvPr/>
          </p:nvSpPr>
          <p:spPr>
            <a:xfrm>
              <a:off x="11119934" y="3038340"/>
              <a:ext cx="131733" cy="117448"/>
            </a:xfrm>
            <a:custGeom>
              <a:avLst/>
              <a:gdLst/>
              <a:ahLst/>
              <a:cxnLst/>
              <a:rect l="l" t="t" r="r" b="b"/>
              <a:pathLst>
                <a:path w="83" h="74" extrusionOk="0">
                  <a:moveTo>
                    <a:pt x="47" y="26"/>
                  </a:moveTo>
                  <a:lnTo>
                    <a:pt x="60" y="30"/>
                  </a:lnTo>
                  <a:lnTo>
                    <a:pt x="65" y="22"/>
                  </a:lnTo>
                  <a:lnTo>
                    <a:pt x="83" y="43"/>
                  </a:lnTo>
                  <a:lnTo>
                    <a:pt x="64" y="48"/>
                  </a:lnTo>
                  <a:lnTo>
                    <a:pt x="63" y="67"/>
                  </a:lnTo>
                  <a:lnTo>
                    <a:pt x="30" y="54"/>
                  </a:lnTo>
                  <a:lnTo>
                    <a:pt x="36" y="74"/>
                  </a:lnTo>
                  <a:lnTo>
                    <a:pt x="18" y="74"/>
                  </a:lnTo>
                  <a:lnTo>
                    <a:pt x="4" y="56"/>
                  </a:lnTo>
                  <a:lnTo>
                    <a:pt x="3" y="42"/>
                  </a:lnTo>
                  <a:lnTo>
                    <a:pt x="18" y="40"/>
                  </a:lnTo>
                  <a:lnTo>
                    <a:pt x="5" y="15"/>
                  </a:lnTo>
                  <a:lnTo>
                    <a:pt x="0" y="0"/>
                  </a:lnTo>
                  <a:lnTo>
                    <a:pt x="31" y="20"/>
                  </a:lnTo>
                  <a:lnTo>
                    <a:pt x="47" y="2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64" name="Google Shape;564;p49"/>
            <p:cNvSpPr/>
            <p:nvPr/>
          </p:nvSpPr>
          <p:spPr>
            <a:xfrm>
              <a:off x="8826495" y="2752654"/>
              <a:ext cx="944356" cy="431702"/>
            </a:xfrm>
            <a:custGeom>
              <a:avLst/>
              <a:gdLst/>
              <a:ahLst/>
              <a:cxnLst/>
              <a:rect l="l" t="t" r="r" b="b"/>
              <a:pathLst>
                <a:path w="595" h="272" extrusionOk="0">
                  <a:moveTo>
                    <a:pt x="357" y="34"/>
                  </a:moveTo>
                  <a:lnTo>
                    <a:pt x="371" y="33"/>
                  </a:lnTo>
                  <a:lnTo>
                    <a:pt x="398" y="16"/>
                  </a:lnTo>
                  <a:lnTo>
                    <a:pt x="395" y="22"/>
                  </a:lnTo>
                  <a:lnTo>
                    <a:pt x="420" y="35"/>
                  </a:lnTo>
                  <a:lnTo>
                    <a:pt x="474" y="82"/>
                  </a:lnTo>
                  <a:lnTo>
                    <a:pt x="478" y="72"/>
                  </a:lnTo>
                  <a:lnTo>
                    <a:pt x="503" y="83"/>
                  </a:lnTo>
                  <a:lnTo>
                    <a:pt x="521" y="78"/>
                  </a:lnTo>
                  <a:lnTo>
                    <a:pt x="531" y="81"/>
                  </a:lnTo>
                  <a:lnTo>
                    <a:pt x="543" y="92"/>
                  </a:lnTo>
                  <a:lnTo>
                    <a:pt x="555" y="95"/>
                  </a:lnTo>
                  <a:lnTo>
                    <a:pt x="565" y="103"/>
                  </a:lnTo>
                  <a:lnTo>
                    <a:pt x="582" y="100"/>
                  </a:lnTo>
                  <a:lnTo>
                    <a:pt x="595" y="112"/>
                  </a:lnTo>
                  <a:lnTo>
                    <a:pt x="590" y="124"/>
                  </a:lnTo>
                  <a:lnTo>
                    <a:pt x="579" y="126"/>
                  </a:lnTo>
                  <a:lnTo>
                    <a:pt x="586" y="145"/>
                  </a:lnTo>
                  <a:lnTo>
                    <a:pt x="581" y="153"/>
                  </a:lnTo>
                  <a:lnTo>
                    <a:pt x="549" y="147"/>
                  </a:lnTo>
                  <a:lnTo>
                    <a:pt x="552" y="180"/>
                  </a:lnTo>
                  <a:lnTo>
                    <a:pt x="546" y="185"/>
                  </a:lnTo>
                  <a:lnTo>
                    <a:pt x="520" y="192"/>
                  </a:lnTo>
                  <a:lnTo>
                    <a:pt x="545" y="225"/>
                  </a:lnTo>
                  <a:lnTo>
                    <a:pt x="537" y="229"/>
                  </a:lnTo>
                  <a:lnTo>
                    <a:pt x="542" y="240"/>
                  </a:lnTo>
                  <a:lnTo>
                    <a:pt x="531" y="237"/>
                  </a:lnTo>
                  <a:lnTo>
                    <a:pt x="521" y="231"/>
                  </a:lnTo>
                  <a:lnTo>
                    <a:pt x="498" y="229"/>
                  </a:lnTo>
                  <a:lnTo>
                    <a:pt x="472" y="228"/>
                  </a:lnTo>
                  <a:lnTo>
                    <a:pt x="468" y="230"/>
                  </a:lnTo>
                  <a:lnTo>
                    <a:pt x="443" y="222"/>
                  </a:lnTo>
                  <a:lnTo>
                    <a:pt x="436" y="226"/>
                  </a:lnTo>
                  <a:lnTo>
                    <a:pt x="437" y="237"/>
                  </a:lnTo>
                  <a:lnTo>
                    <a:pt x="410" y="231"/>
                  </a:lnTo>
                  <a:lnTo>
                    <a:pt x="401" y="234"/>
                  </a:lnTo>
                  <a:lnTo>
                    <a:pt x="400" y="242"/>
                  </a:lnTo>
                  <a:lnTo>
                    <a:pt x="392" y="246"/>
                  </a:lnTo>
                  <a:lnTo>
                    <a:pt x="377" y="258"/>
                  </a:lnTo>
                  <a:lnTo>
                    <a:pt x="374" y="272"/>
                  </a:lnTo>
                  <a:lnTo>
                    <a:pt x="368" y="272"/>
                  </a:lnTo>
                  <a:lnTo>
                    <a:pt x="361" y="263"/>
                  </a:lnTo>
                  <a:lnTo>
                    <a:pt x="341" y="263"/>
                  </a:lnTo>
                  <a:lnTo>
                    <a:pt x="334" y="247"/>
                  </a:lnTo>
                  <a:lnTo>
                    <a:pt x="326" y="247"/>
                  </a:lnTo>
                  <a:lnTo>
                    <a:pt x="322" y="228"/>
                  </a:lnTo>
                  <a:lnTo>
                    <a:pt x="299" y="215"/>
                  </a:lnTo>
                  <a:lnTo>
                    <a:pt x="274" y="216"/>
                  </a:lnTo>
                  <a:lnTo>
                    <a:pt x="257" y="218"/>
                  </a:lnTo>
                  <a:lnTo>
                    <a:pt x="237" y="201"/>
                  </a:lnTo>
                  <a:lnTo>
                    <a:pt x="223" y="195"/>
                  </a:lnTo>
                  <a:lnTo>
                    <a:pt x="196" y="181"/>
                  </a:lnTo>
                  <a:lnTo>
                    <a:pt x="192" y="180"/>
                  </a:lnTo>
                  <a:lnTo>
                    <a:pt x="157" y="191"/>
                  </a:lnTo>
                  <a:lnTo>
                    <a:pt x="175" y="260"/>
                  </a:lnTo>
                  <a:lnTo>
                    <a:pt x="168" y="260"/>
                  </a:lnTo>
                  <a:lnTo>
                    <a:pt x="154" y="246"/>
                  </a:lnTo>
                  <a:lnTo>
                    <a:pt x="142" y="240"/>
                  </a:lnTo>
                  <a:lnTo>
                    <a:pt x="126" y="244"/>
                  </a:lnTo>
                  <a:lnTo>
                    <a:pt x="120" y="251"/>
                  </a:lnTo>
                  <a:lnTo>
                    <a:pt x="118" y="246"/>
                  </a:lnTo>
                  <a:lnTo>
                    <a:pt x="120" y="238"/>
                  </a:lnTo>
                  <a:lnTo>
                    <a:pt x="115" y="232"/>
                  </a:lnTo>
                  <a:lnTo>
                    <a:pt x="96" y="226"/>
                  </a:lnTo>
                  <a:lnTo>
                    <a:pt x="86" y="209"/>
                  </a:lnTo>
                  <a:lnTo>
                    <a:pt x="76" y="204"/>
                  </a:lnTo>
                  <a:lnTo>
                    <a:pt x="74" y="197"/>
                  </a:lnTo>
                  <a:lnTo>
                    <a:pt x="89" y="200"/>
                  </a:lnTo>
                  <a:lnTo>
                    <a:pt x="86" y="186"/>
                  </a:lnTo>
                  <a:lnTo>
                    <a:pt x="98" y="183"/>
                  </a:lnTo>
                  <a:lnTo>
                    <a:pt x="112" y="186"/>
                  </a:lnTo>
                  <a:lnTo>
                    <a:pt x="110" y="167"/>
                  </a:lnTo>
                  <a:lnTo>
                    <a:pt x="105" y="156"/>
                  </a:lnTo>
                  <a:lnTo>
                    <a:pt x="90" y="157"/>
                  </a:lnTo>
                  <a:lnTo>
                    <a:pt x="76" y="152"/>
                  </a:lnTo>
                  <a:lnTo>
                    <a:pt x="61" y="160"/>
                  </a:lnTo>
                  <a:lnTo>
                    <a:pt x="48" y="164"/>
                  </a:lnTo>
                  <a:lnTo>
                    <a:pt x="40" y="161"/>
                  </a:lnTo>
                  <a:lnTo>
                    <a:pt x="39" y="152"/>
                  </a:lnTo>
                  <a:lnTo>
                    <a:pt x="26" y="139"/>
                  </a:lnTo>
                  <a:lnTo>
                    <a:pt x="15" y="140"/>
                  </a:lnTo>
                  <a:lnTo>
                    <a:pt x="0" y="127"/>
                  </a:lnTo>
                  <a:lnTo>
                    <a:pt x="5" y="113"/>
                  </a:lnTo>
                  <a:lnTo>
                    <a:pt x="0" y="109"/>
                  </a:lnTo>
                  <a:lnTo>
                    <a:pt x="6" y="89"/>
                  </a:lnTo>
                  <a:lnTo>
                    <a:pt x="24" y="100"/>
                  </a:lnTo>
                  <a:lnTo>
                    <a:pt x="22" y="86"/>
                  </a:lnTo>
                  <a:lnTo>
                    <a:pt x="46" y="66"/>
                  </a:lnTo>
                  <a:lnTo>
                    <a:pt x="69" y="66"/>
                  </a:lnTo>
                  <a:lnTo>
                    <a:pt x="104" y="79"/>
                  </a:lnTo>
                  <a:lnTo>
                    <a:pt x="123" y="86"/>
                  </a:lnTo>
                  <a:lnTo>
                    <a:pt x="137" y="78"/>
                  </a:lnTo>
                  <a:lnTo>
                    <a:pt x="160" y="78"/>
                  </a:lnTo>
                  <a:lnTo>
                    <a:pt x="181" y="88"/>
                  </a:lnTo>
                  <a:lnTo>
                    <a:pt x="183" y="82"/>
                  </a:lnTo>
                  <a:lnTo>
                    <a:pt x="204" y="83"/>
                  </a:lnTo>
                  <a:lnTo>
                    <a:pt x="205" y="75"/>
                  </a:lnTo>
                  <a:lnTo>
                    <a:pt x="177" y="62"/>
                  </a:lnTo>
                  <a:lnTo>
                    <a:pt x="187" y="53"/>
                  </a:lnTo>
                  <a:lnTo>
                    <a:pt x="183" y="48"/>
                  </a:lnTo>
                  <a:lnTo>
                    <a:pt x="195" y="43"/>
                  </a:lnTo>
                  <a:lnTo>
                    <a:pt x="180" y="31"/>
                  </a:lnTo>
                  <a:lnTo>
                    <a:pt x="183" y="25"/>
                  </a:lnTo>
                  <a:lnTo>
                    <a:pt x="234" y="18"/>
                  </a:lnTo>
                  <a:lnTo>
                    <a:pt x="239" y="14"/>
                  </a:lnTo>
                  <a:lnTo>
                    <a:pt x="272" y="7"/>
                  </a:lnTo>
                  <a:lnTo>
                    <a:pt x="280" y="0"/>
                  </a:lnTo>
                  <a:lnTo>
                    <a:pt x="308" y="3"/>
                  </a:lnTo>
                  <a:lnTo>
                    <a:pt x="320" y="22"/>
                  </a:lnTo>
                  <a:lnTo>
                    <a:pt x="333" y="17"/>
                  </a:lnTo>
                  <a:lnTo>
                    <a:pt x="354" y="24"/>
                  </a:lnTo>
                  <a:lnTo>
                    <a:pt x="357" y="34"/>
                  </a:lnTo>
                  <a:lnTo>
                    <a:pt x="357" y="3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65" name="Google Shape;565;p49"/>
            <p:cNvSpPr/>
            <p:nvPr/>
          </p:nvSpPr>
          <p:spPr>
            <a:xfrm>
              <a:off x="8642386" y="4244565"/>
              <a:ext cx="212679" cy="307905"/>
            </a:xfrm>
            <a:custGeom>
              <a:avLst/>
              <a:gdLst/>
              <a:ahLst/>
              <a:cxnLst/>
              <a:rect l="l" t="t" r="r" b="b"/>
              <a:pathLst>
                <a:path w="134" h="194" extrusionOk="0">
                  <a:moveTo>
                    <a:pt x="134" y="31"/>
                  </a:moveTo>
                  <a:lnTo>
                    <a:pt x="119" y="52"/>
                  </a:lnTo>
                  <a:lnTo>
                    <a:pt x="120" y="121"/>
                  </a:lnTo>
                  <a:lnTo>
                    <a:pt x="129" y="137"/>
                  </a:lnTo>
                  <a:lnTo>
                    <a:pt x="117" y="145"/>
                  </a:lnTo>
                  <a:lnTo>
                    <a:pt x="114" y="153"/>
                  </a:lnTo>
                  <a:lnTo>
                    <a:pt x="107" y="154"/>
                  </a:lnTo>
                  <a:lnTo>
                    <a:pt x="105" y="168"/>
                  </a:lnTo>
                  <a:lnTo>
                    <a:pt x="99" y="175"/>
                  </a:lnTo>
                  <a:lnTo>
                    <a:pt x="96" y="188"/>
                  </a:lnTo>
                  <a:lnTo>
                    <a:pt x="89" y="194"/>
                  </a:lnTo>
                  <a:lnTo>
                    <a:pt x="65" y="175"/>
                  </a:lnTo>
                  <a:lnTo>
                    <a:pt x="64" y="164"/>
                  </a:lnTo>
                  <a:lnTo>
                    <a:pt x="3" y="125"/>
                  </a:lnTo>
                  <a:lnTo>
                    <a:pt x="5" y="111"/>
                  </a:lnTo>
                  <a:lnTo>
                    <a:pt x="0" y="104"/>
                  </a:lnTo>
                  <a:lnTo>
                    <a:pt x="0" y="103"/>
                  </a:lnTo>
                  <a:lnTo>
                    <a:pt x="5" y="95"/>
                  </a:lnTo>
                  <a:lnTo>
                    <a:pt x="14" y="83"/>
                  </a:lnTo>
                  <a:lnTo>
                    <a:pt x="20" y="68"/>
                  </a:lnTo>
                  <a:lnTo>
                    <a:pt x="12" y="47"/>
                  </a:lnTo>
                  <a:lnTo>
                    <a:pt x="10" y="37"/>
                  </a:lnTo>
                  <a:lnTo>
                    <a:pt x="2" y="24"/>
                  </a:lnTo>
                  <a:lnTo>
                    <a:pt x="12" y="13"/>
                  </a:lnTo>
                  <a:lnTo>
                    <a:pt x="23" y="0"/>
                  </a:lnTo>
                  <a:lnTo>
                    <a:pt x="31" y="3"/>
                  </a:lnTo>
                  <a:lnTo>
                    <a:pt x="32" y="14"/>
                  </a:lnTo>
                  <a:lnTo>
                    <a:pt x="37" y="20"/>
                  </a:lnTo>
                  <a:lnTo>
                    <a:pt x="49" y="20"/>
                  </a:lnTo>
                  <a:lnTo>
                    <a:pt x="71" y="37"/>
                  </a:lnTo>
                  <a:lnTo>
                    <a:pt x="76" y="37"/>
                  </a:lnTo>
                  <a:lnTo>
                    <a:pt x="80" y="36"/>
                  </a:lnTo>
                  <a:lnTo>
                    <a:pt x="84" y="38"/>
                  </a:lnTo>
                  <a:lnTo>
                    <a:pt x="95" y="40"/>
                  </a:lnTo>
                  <a:lnTo>
                    <a:pt x="100" y="32"/>
                  </a:lnTo>
                  <a:lnTo>
                    <a:pt x="115" y="24"/>
                  </a:lnTo>
                  <a:lnTo>
                    <a:pt x="122" y="31"/>
                  </a:lnTo>
                  <a:lnTo>
                    <a:pt x="134" y="31"/>
                  </a:lnTo>
                  <a:lnTo>
                    <a:pt x="134" y="3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66" name="Google Shape;566;p49"/>
            <p:cNvSpPr/>
            <p:nvPr/>
          </p:nvSpPr>
          <p:spPr>
            <a:xfrm>
              <a:off x="9447073" y="3104999"/>
              <a:ext cx="239660" cy="120622"/>
            </a:xfrm>
            <a:custGeom>
              <a:avLst/>
              <a:gdLst/>
              <a:ahLst/>
              <a:cxnLst/>
              <a:rect l="l" t="t" r="r" b="b"/>
              <a:pathLst>
                <a:path w="151" h="76" extrusionOk="0">
                  <a:moveTo>
                    <a:pt x="151" y="18"/>
                  </a:moveTo>
                  <a:lnTo>
                    <a:pt x="150" y="22"/>
                  </a:lnTo>
                  <a:lnTo>
                    <a:pt x="130" y="32"/>
                  </a:lnTo>
                  <a:lnTo>
                    <a:pt x="127" y="40"/>
                  </a:lnTo>
                  <a:lnTo>
                    <a:pt x="108" y="42"/>
                  </a:lnTo>
                  <a:lnTo>
                    <a:pt x="106" y="55"/>
                  </a:lnTo>
                  <a:lnTo>
                    <a:pt x="89" y="52"/>
                  </a:lnTo>
                  <a:lnTo>
                    <a:pt x="80" y="55"/>
                  </a:lnTo>
                  <a:lnTo>
                    <a:pt x="67" y="64"/>
                  </a:lnTo>
                  <a:lnTo>
                    <a:pt x="71" y="69"/>
                  </a:lnTo>
                  <a:lnTo>
                    <a:pt x="68" y="73"/>
                  </a:lnTo>
                  <a:lnTo>
                    <a:pt x="39" y="76"/>
                  </a:lnTo>
                  <a:lnTo>
                    <a:pt x="18" y="70"/>
                  </a:lnTo>
                  <a:lnTo>
                    <a:pt x="2" y="71"/>
                  </a:lnTo>
                  <a:lnTo>
                    <a:pt x="0" y="61"/>
                  </a:lnTo>
                  <a:lnTo>
                    <a:pt x="18" y="64"/>
                  </a:lnTo>
                  <a:lnTo>
                    <a:pt x="22" y="58"/>
                  </a:lnTo>
                  <a:lnTo>
                    <a:pt x="34" y="60"/>
                  </a:lnTo>
                  <a:lnTo>
                    <a:pt x="50" y="46"/>
                  </a:lnTo>
                  <a:lnTo>
                    <a:pt x="29" y="36"/>
                  </a:lnTo>
                  <a:lnTo>
                    <a:pt x="19" y="41"/>
                  </a:lnTo>
                  <a:lnTo>
                    <a:pt x="6" y="34"/>
                  </a:lnTo>
                  <a:lnTo>
                    <a:pt x="15" y="21"/>
                  </a:lnTo>
                  <a:lnTo>
                    <a:pt x="9" y="20"/>
                  </a:lnTo>
                  <a:lnTo>
                    <a:pt x="10" y="12"/>
                  </a:lnTo>
                  <a:lnTo>
                    <a:pt x="19" y="9"/>
                  </a:lnTo>
                  <a:lnTo>
                    <a:pt x="46" y="15"/>
                  </a:lnTo>
                  <a:lnTo>
                    <a:pt x="45" y="4"/>
                  </a:lnTo>
                  <a:lnTo>
                    <a:pt x="52" y="0"/>
                  </a:lnTo>
                  <a:lnTo>
                    <a:pt x="77" y="8"/>
                  </a:lnTo>
                  <a:lnTo>
                    <a:pt x="81" y="6"/>
                  </a:lnTo>
                  <a:lnTo>
                    <a:pt x="107" y="7"/>
                  </a:lnTo>
                  <a:lnTo>
                    <a:pt x="130" y="9"/>
                  </a:lnTo>
                  <a:lnTo>
                    <a:pt x="140" y="15"/>
                  </a:lnTo>
                  <a:lnTo>
                    <a:pt x="151" y="18"/>
                  </a:lnTo>
                  <a:lnTo>
                    <a:pt x="151" y="1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67" name="Google Shape;567;p49"/>
            <p:cNvSpPr/>
            <p:nvPr/>
          </p:nvSpPr>
          <p:spPr>
            <a:xfrm>
              <a:off x="10445393" y="3971578"/>
              <a:ext cx="139670" cy="123797"/>
            </a:xfrm>
            <a:custGeom>
              <a:avLst/>
              <a:gdLst/>
              <a:ahLst/>
              <a:cxnLst/>
              <a:rect l="l" t="t" r="r" b="b"/>
              <a:pathLst>
                <a:path w="88" h="78" extrusionOk="0">
                  <a:moveTo>
                    <a:pt x="82" y="6"/>
                  </a:moveTo>
                  <a:lnTo>
                    <a:pt x="87" y="20"/>
                  </a:lnTo>
                  <a:lnTo>
                    <a:pt x="88" y="42"/>
                  </a:lnTo>
                  <a:lnTo>
                    <a:pt x="61" y="57"/>
                  </a:lnTo>
                  <a:lnTo>
                    <a:pt x="70" y="69"/>
                  </a:lnTo>
                  <a:lnTo>
                    <a:pt x="52" y="70"/>
                  </a:lnTo>
                  <a:lnTo>
                    <a:pt x="39" y="78"/>
                  </a:lnTo>
                  <a:lnTo>
                    <a:pt x="24" y="75"/>
                  </a:lnTo>
                  <a:lnTo>
                    <a:pt x="16" y="65"/>
                  </a:lnTo>
                  <a:lnTo>
                    <a:pt x="6" y="45"/>
                  </a:lnTo>
                  <a:lnTo>
                    <a:pt x="0" y="22"/>
                  </a:lnTo>
                  <a:lnTo>
                    <a:pt x="9" y="6"/>
                  </a:lnTo>
                  <a:lnTo>
                    <a:pt x="30" y="3"/>
                  </a:lnTo>
                  <a:lnTo>
                    <a:pt x="46" y="6"/>
                  </a:lnTo>
                  <a:lnTo>
                    <a:pt x="61" y="13"/>
                  </a:lnTo>
                  <a:lnTo>
                    <a:pt x="67" y="0"/>
                  </a:lnTo>
                  <a:lnTo>
                    <a:pt x="82" y="6"/>
                  </a:lnTo>
                  <a:lnTo>
                    <a:pt x="82" y="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68" name="Google Shape;568;p49"/>
            <p:cNvSpPr/>
            <p:nvPr/>
          </p:nvSpPr>
          <p:spPr>
            <a:xfrm>
              <a:off x="10873925" y="3246256"/>
              <a:ext cx="109514" cy="126971"/>
            </a:xfrm>
            <a:custGeom>
              <a:avLst/>
              <a:gdLst/>
              <a:ahLst/>
              <a:cxnLst/>
              <a:rect l="l" t="t" r="r" b="b"/>
              <a:pathLst>
                <a:path w="69" h="80" extrusionOk="0">
                  <a:moveTo>
                    <a:pt x="0" y="16"/>
                  </a:moveTo>
                  <a:lnTo>
                    <a:pt x="0" y="15"/>
                  </a:lnTo>
                  <a:lnTo>
                    <a:pt x="7" y="15"/>
                  </a:lnTo>
                  <a:lnTo>
                    <a:pt x="8" y="6"/>
                  </a:lnTo>
                  <a:lnTo>
                    <a:pt x="19" y="6"/>
                  </a:lnTo>
                  <a:lnTo>
                    <a:pt x="25" y="4"/>
                  </a:lnTo>
                  <a:lnTo>
                    <a:pt x="25" y="0"/>
                  </a:lnTo>
                  <a:lnTo>
                    <a:pt x="50" y="22"/>
                  </a:lnTo>
                  <a:lnTo>
                    <a:pt x="59" y="35"/>
                  </a:lnTo>
                  <a:lnTo>
                    <a:pt x="69" y="56"/>
                  </a:lnTo>
                  <a:lnTo>
                    <a:pt x="68" y="66"/>
                  </a:lnTo>
                  <a:lnTo>
                    <a:pt x="55" y="70"/>
                  </a:lnTo>
                  <a:lnTo>
                    <a:pt x="46" y="78"/>
                  </a:lnTo>
                  <a:lnTo>
                    <a:pt x="32" y="80"/>
                  </a:lnTo>
                  <a:lnTo>
                    <a:pt x="26" y="69"/>
                  </a:lnTo>
                  <a:lnTo>
                    <a:pt x="23" y="55"/>
                  </a:lnTo>
                  <a:lnTo>
                    <a:pt x="7" y="35"/>
                  </a:lnTo>
                  <a:lnTo>
                    <a:pt x="17" y="32"/>
                  </a:lnTo>
                  <a:lnTo>
                    <a:pt x="0" y="16"/>
                  </a:lnTo>
                  <a:lnTo>
                    <a:pt x="0" y="1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69" name="Google Shape;569;p49"/>
            <p:cNvSpPr/>
            <p:nvPr/>
          </p:nvSpPr>
          <p:spPr>
            <a:xfrm>
              <a:off x="8934422" y="3503372"/>
              <a:ext cx="49201" cy="47614"/>
            </a:xfrm>
            <a:custGeom>
              <a:avLst/>
              <a:gdLst/>
              <a:ahLst/>
              <a:cxnLst/>
              <a:rect l="l" t="t" r="r" b="b"/>
              <a:pathLst>
                <a:path w="31" h="30" extrusionOk="0">
                  <a:moveTo>
                    <a:pt x="21" y="2"/>
                  </a:moveTo>
                  <a:lnTo>
                    <a:pt x="25" y="10"/>
                  </a:lnTo>
                  <a:lnTo>
                    <a:pt x="24" y="15"/>
                  </a:lnTo>
                  <a:lnTo>
                    <a:pt x="31" y="29"/>
                  </a:lnTo>
                  <a:lnTo>
                    <a:pt x="20" y="30"/>
                  </a:lnTo>
                  <a:lnTo>
                    <a:pt x="15" y="20"/>
                  </a:lnTo>
                  <a:lnTo>
                    <a:pt x="0" y="19"/>
                  </a:lnTo>
                  <a:lnTo>
                    <a:pt x="10" y="0"/>
                  </a:lnTo>
                  <a:lnTo>
                    <a:pt x="21" y="2"/>
                  </a:lnTo>
                  <a:lnTo>
                    <a:pt x="21"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70" name="Google Shape;570;p49"/>
            <p:cNvSpPr/>
            <p:nvPr/>
          </p:nvSpPr>
          <p:spPr>
            <a:xfrm>
              <a:off x="10358099" y="3731920"/>
              <a:ext cx="219027" cy="260291"/>
            </a:xfrm>
            <a:custGeom>
              <a:avLst/>
              <a:gdLst/>
              <a:ahLst/>
              <a:cxnLst/>
              <a:rect l="l" t="t" r="r" b="b"/>
              <a:pathLst>
                <a:path w="138" h="164" extrusionOk="0">
                  <a:moveTo>
                    <a:pt x="137" y="157"/>
                  </a:moveTo>
                  <a:lnTo>
                    <a:pt x="122" y="151"/>
                  </a:lnTo>
                  <a:lnTo>
                    <a:pt x="116" y="164"/>
                  </a:lnTo>
                  <a:lnTo>
                    <a:pt x="101" y="157"/>
                  </a:lnTo>
                  <a:lnTo>
                    <a:pt x="105" y="148"/>
                  </a:lnTo>
                  <a:lnTo>
                    <a:pt x="104" y="132"/>
                  </a:lnTo>
                  <a:lnTo>
                    <a:pt x="88" y="115"/>
                  </a:lnTo>
                  <a:lnTo>
                    <a:pt x="85" y="97"/>
                  </a:lnTo>
                  <a:lnTo>
                    <a:pt x="70" y="81"/>
                  </a:lnTo>
                  <a:lnTo>
                    <a:pt x="57" y="80"/>
                  </a:lnTo>
                  <a:lnTo>
                    <a:pt x="55" y="86"/>
                  </a:lnTo>
                  <a:lnTo>
                    <a:pt x="45" y="87"/>
                  </a:lnTo>
                  <a:lnTo>
                    <a:pt x="39" y="83"/>
                  </a:lnTo>
                  <a:lnTo>
                    <a:pt x="24" y="95"/>
                  </a:lnTo>
                  <a:lnTo>
                    <a:pt x="21" y="77"/>
                  </a:lnTo>
                  <a:lnTo>
                    <a:pt x="22" y="58"/>
                  </a:lnTo>
                  <a:lnTo>
                    <a:pt x="11" y="57"/>
                  </a:lnTo>
                  <a:lnTo>
                    <a:pt x="8" y="46"/>
                  </a:lnTo>
                  <a:lnTo>
                    <a:pt x="0" y="40"/>
                  </a:lnTo>
                  <a:lnTo>
                    <a:pt x="2" y="33"/>
                  </a:lnTo>
                  <a:lnTo>
                    <a:pt x="15" y="20"/>
                  </a:lnTo>
                  <a:lnTo>
                    <a:pt x="17" y="25"/>
                  </a:lnTo>
                  <a:lnTo>
                    <a:pt x="26" y="26"/>
                  </a:lnTo>
                  <a:lnTo>
                    <a:pt x="20" y="3"/>
                  </a:lnTo>
                  <a:lnTo>
                    <a:pt x="28" y="0"/>
                  </a:lnTo>
                  <a:lnTo>
                    <a:pt x="40" y="16"/>
                  </a:lnTo>
                  <a:lnTo>
                    <a:pt x="51" y="33"/>
                  </a:lnTo>
                  <a:lnTo>
                    <a:pt x="71" y="33"/>
                  </a:lnTo>
                  <a:lnTo>
                    <a:pt x="79" y="49"/>
                  </a:lnTo>
                  <a:lnTo>
                    <a:pt x="70" y="54"/>
                  </a:lnTo>
                  <a:lnTo>
                    <a:pt x="66" y="61"/>
                  </a:lnTo>
                  <a:lnTo>
                    <a:pt x="88" y="73"/>
                  </a:lnTo>
                  <a:lnTo>
                    <a:pt x="105" y="95"/>
                  </a:lnTo>
                  <a:lnTo>
                    <a:pt x="117" y="112"/>
                  </a:lnTo>
                  <a:lnTo>
                    <a:pt x="132" y="126"/>
                  </a:lnTo>
                  <a:lnTo>
                    <a:pt x="138" y="139"/>
                  </a:lnTo>
                  <a:lnTo>
                    <a:pt x="137" y="157"/>
                  </a:lnTo>
                  <a:lnTo>
                    <a:pt x="137" y="15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71" name="Google Shape;571;p49"/>
            <p:cNvSpPr/>
            <p:nvPr/>
          </p:nvSpPr>
          <p:spPr>
            <a:xfrm>
              <a:off x="8628101" y="3365290"/>
              <a:ext cx="34918" cy="47614"/>
            </a:xfrm>
            <a:custGeom>
              <a:avLst/>
              <a:gdLst/>
              <a:ahLst/>
              <a:cxnLst/>
              <a:rect l="l" t="t" r="r" b="b"/>
              <a:pathLst>
                <a:path w="22" h="30" extrusionOk="0">
                  <a:moveTo>
                    <a:pt x="11" y="26"/>
                  </a:moveTo>
                  <a:lnTo>
                    <a:pt x="7" y="26"/>
                  </a:lnTo>
                  <a:lnTo>
                    <a:pt x="6" y="30"/>
                  </a:lnTo>
                  <a:lnTo>
                    <a:pt x="0" y="30"/>
                  </a:lnTo>
                  <a:lnTo>
                    <a:pt x="4" y="14"/>
                  </a:lnTo>
                  <a:lnTo>
                    <a:pt x="11" y="0"/>
                  </a:lnTo>
                  <a:lnTo>
                    <a:pt x="11" y="0"/>
                  </a:lnTo>
                  <a:lnTo>
                    <a:pt x="18" y="1"/>
                  </a:lnTo>
                  <a:lnTo>
                    <a:pt x="22" y="8"/>
                  </a:lnTo>
                  <a:lnTo>
                    <a:pt x="14" y="16"/>
                  </a:lnTo>
                  <a:lnTo>
                    <a:pt x="11" y="26"/>
                  </a:lnTo>
                  <a:lnTo>
                    <a:pt x="11" y="2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72" name="Google Shape;572;p49"/>
            <p:cNvSpPr/>
            <p:nvPr/>
          </p:nvSpPr>
          <p:spPr>
            <a:xfrm>
              <a:off x="7434561" y="4154099"/>
              <a:ext cx="104753" cy="126971"/>
            </a:xfrm>
            <a:custGeom>
              <a:avLst/>
              <a:gdLst/>
              <a:ahLst/>
              <a:cxnLst/>
              <a:rect l="l" t="t" r="r" b="b"/>
              <a:pathLst>
                <a:path w="66" h="80" extrusionOk="0">
                  <a:moveTo>
                    <a:pt x="51" y="16"/>
                  </a:moveTo>
                  <a:lnTo>
                    <a:pt x="51" y="21"/>
                  </a:lnTo>
                  <a:lnTo>
                    <a:pt x="52" y="31"/>
                  </a:lnTo>
                  <a:lnTo>
                    <a:pt x="48" y="39"/>
                  </a:lnTo>
                  <a:lnTo>
                    <a:pt x="53" y="44"/>
                  </a:lnTo>
                  <a:lnTo>
                    <a:pt x="58" y="45"/>
                  </a:lnTo>
                  <a:lnTo>
                    <a:pt x="65" y="54"/>
                  </a:lnTo>
                  <a:lnTo>
                    <a:pt x="66" y="61"/>
                  </a:lnTo>
                  <a:lnTo>
                    <a:pt x="64" y="63"/>
                  </a:lnTo>
                  <a:lnTo>
                    <a:pt x="63" y="79"/>
                  </a:lnTo>
                  <a:lnTo>
                    <a:pt x="59" y="80"/>
                  </a:lnTo>
                  <a:lnTo>
                    <a:pt x="42" y="70"/>
                  </a:lnTo>
                  <a:lnTo>
                    <a:pt x="26" y="56"/>
                  </a:lnTo>
                  <a:lnTo>
                    <a:pt x="12" y="45"/>
                  </a:lnTo>
                  <a:lnTo>
                    <a:pt x="0" y="33"/>
                  </a:lnTo>
                  <a:lnTo>
                    <a:pt x="5" y="27"/>
                  </a:lnTo>
                  <a:lnTo>
                    <a:pt x="5" y="21"/>
                  </a:lnTo>
                  <a:lnTo>
                    <a:pt x="14" y="11"/>
                  </a:lnTo>
                  <a:lnTo>
                    <a:pt x="21" y="3"/>
                  </a:lnTo>
                  <a:lnTo>
                    <a:pt x="25" y="2"/>
                  </a:lnTo>
                  <a:lnTo>
                    <a:pt x="29" y="0"/>
                  </a:lnTo>
                  <a:lnTo>
                    <a:pt x="36" y="11"/>
                  </a:lnTo>
                  <a:lnTo>
                    <a:pt x="35" y="19"/>
                  </a:lnTo>
                  <a:lnTo>
                    <a:pt x="38" y="23"/>
                  </a:lnTo>
                  <a:lnTo>
                    <a:pt x="43" y="23"/>
                  </a:lnTo>
                  <a:lnTo>
                    <a:pt x="46" y="15"/>
                  </a:lnTo>
                  <a:lnTo>
                    <a:pt x="51" y="16"/>
                  </a:lnTo>
                  <a:lnTo>
                    <a:pt x="51" y="1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73" name="Google Shape;573;p49"/>
            <p:cNvSpPr/>
            <p:nvPr/>
          </p:nvSpPr>
          <p:spPr>
            <a:xfrm>
              <a:off x="7980542" y="3409730"/>
              <a:ext cx="412660" cy="409482"/>
            </a:xfrm>
            <a:custGeom>
              <a:avLst/>
              <a:gdLst/>
              <a:ahLst/>
              <a:cxnLst/>
              <a:rect l="l" t="t" r="r" b="b"/>
              <a:pathLst>
                <a:path w="260" h="258" extrusionOk="0">
                  <a:moveTo>
                    <a:pt x="251" y="30"/>
                  </a:moveTo>
                  <a:lnTo>
                    <a:pt x="247" y="40"/>
                  </a:lnTo>
                  <a:lnTo>
                    <a:pt x="250" y="48"/>
                  </a:lnTo>
                  <a:lnTo>
                    <a:pt x="246" y="60"/>
                  </a:lnTo>
                  <a:lnTo>
                    <a:pt x="252" y="75"/>
                  </a:lnTo>
                  <a:lnTo>
                    <a:pt x="256" y="143"/>
                  </a:lnTo>
                  <a:lnTo>
                    <a:pt x="259" y="212"/>
                  </a:lnTo>
                  <a:lnTo>
                    <a:pt x="260" y="251"/>
                  </a:lnTo>
                  <a:lnTo>
                    <a:pt x="242" y="251"/>
                  </a:lnTo>
                  <a:lnTo>
                    <a:pt x="242" y="258"/>
                  </a:lnTo>
                  <a:lnTo>
                    <a:pt x="175" y="222"/>
                  </a:lnTo>
                  <a:lnTo>
                    <a:pt x="108" y="186"/>
                  </a:lnTo>
                  <a:lnTo>
                    <a:pt x="92" y="196"/>
                  </a:lnTo>
                  <a:lnTo>
                    <a:pt x="80" y="203"/>
                  </a:lnTo>
                  <a:lnTo>
                    <a:pt x="71" y="193"/>
                  </a:lnTo>
                  <a:lnTo>
                    <a:pt x="45" y="184"/>
                  </a:lnTo>
                  <a:lnTo>
                    <a:pt x="38" y="172"/>
                  </a:lnTo>
                  <a:lnTo>
                    <a:pt x="24" y="163"/>
                  </a:lnTo>
                  <a:lnTo>
                    <a:pt x="17" y="167"/>
                  </a:lnTo>
                  <a:lnTo>
                    <a:pt x="11" y="157"/>
                  </a:lnTo>
                  <a:lnTo>
                    <a:pt x="10" y="149"/>
                  </a:lnTo>
                  <a:lnTo>
                    <a:pt x="0" y="135"/>
                  </a:lnTo>
                  <a:lnTo>
                    <a:pt x="6" y="126"/>
                  </a:lnTo>
                  <a:lnTo>
                    <a:pt x="5" y="115"/>
                  </a:lnTo>
                  <a:lnTo>
                    <a:pt x="6" y="104"/>
                  </a:lnTo>
                  <a:lnTo>
                    <a:pt x="6" y="95"/>
                  </a:lnTo>
                  <a:lnTo>
                    <a:pt x="8" y="80"/>
                  </a:lnTo>
                  <a:lnTo>
                    <a:pt x="6" y="72"/>
                  </a:lnTo>
                  <a:lnTo>
                    <a:pt x="1" y="55"/>
                  </a:lnTo>
                  <a:lnTo>
                    <a:pt x="9" y="50"/>
                  </a:lnTo>
                  <a:lnTo>
                    <a:pt x="10" y="42"/>
                  </a:lnTo>
                  <a:lnTo>
                    <a:pt x="8" y="35"/>
                  </a:lnTo>
                  <a:lnTo>
                    <a:pt x="19" y="27"/>
                  </a:lnTo>
                  <a:lnTo>
                    <a:pt x="23" y="20"/>
                  </a:lnTo>
                  <a:lnTo>
                    <a:pt x="31" y="15"/>
                  </a:lnTo>
                  <a:lnTo>
                    <a:pt x="32" y="0"/>
                  </a:lnTo>
                  <a:lnTo>
                    <a:pt x="50" y="7"/>
                  </a:lnTo>
                  <a:lnTo>
                    <a:pt x="58" y="6"/>
                  </a:lnTo>
                  <a:lnTo>
                    <a:pt x="71" y="9"/>
                  </a:lnTo>
                  <a:lnTo>
                    <a:pt x="92" y="18"/>
                  </a:lnTo>
                  <a:lnTo>
                    <a:pt x="100" y="35"/>
                  </a:lnTo>
                  <a:lnTo>
                    <a:pt x="115" y="38"/>
                  </a:lnTo>
                  <a:lnTo>
                    <a:pt x="138" y="46"/>
                  </a:lnTo>
                  <a:lnTo>
                    <a:pt x="156" y="55"/>
                  </a:lnTo>
                  <a:lnTo>
                    <a:pt x="163" y="50"/>
                  </a:lnTo>
                  <a:lnTo>
                    <a:pt x="171" y="42"/>
                  </a:lnTo>
                  <a:lnTo>
                    <a:pt x="166" y="27"/>
                  </a:lnTo>
                  <a:lnTo>
                    <a:pt x="170" y="18"/>
                  </a:lnTo>
                  <a:lnTo>
                    <a:pt x="181" y="9"/>
                  </a:lnTo>
                  <a:lnTo>
                    <a:pt x="192" y="6"/>
                  </a:lnTo>
                  <a:lnTo>
                    <a:pt x="214" y="10"/>
                  </a:lnTo>
                  <a:lnTo>
                    <a:pt x="220" y="18"/>
                  </a:lnTo>
                  <a:lnTo>
                    <a:pt x="226" y="19"/>
                  </a:lnTo>
                  <a:lnTo>
                    <a:pt x="232" y="22"/>
                  </a:lnTo>
                  <a:lnTo>
                    <a:pt x="247" y="24"/>
                  </a:lnTo>
                  <a:lnTo>
                    <a:pt x="251" y="30"/>
                  </a:lnTo>
                  <a:lnTo>
                    <a:pt x="251" y="3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74" name="Google Shape;574;p49"/>
            <p:cNvSpPr/>
            <p:nvPr/>
          </p:nvSpPr>
          <p:spPr>
            <a:xfrm>
              <a:off x="9856558" y="4114420"/>
              <a:ext cx="57137" cy="115860"/>
            </a:xfrm>
            <a:custGeom>
              <a:avLst/>
              <a:gdLst/>
              <a:ahLst/>
              <a:cxnLst/>
              <a:rect l="l" t="t" r="r" b="b"/>
              <a:pathLst>
                <a:path w="36" h="73" extrusionOk="0">
                  <a:moveTo>
                    <a:pt x="28" y="69"/>
                  </a:moveTo>
                  <a:lnTo>
                    <a:pt x="13" y="73"/>
                  </a:lnTo>
                  <a:lnTo>
                    <a:pt x="5" y="59"/>
                  </a:lnTo>
                  <a:lnTo>
                    <a:pt x="0" y="31"/>
                  </a:lnTo>
                  <a:lnTo>
                    <a:pt x="6" y="0"/>
                  </a:lnTo>
                  <a:lnTo>
                    <a:pt x="19" y="10"/>
                  </a:lnTo>
                  <a:lnTo>
                    <a:pt x="27" y="24"/>
                  </a:lnTo>
                  <a:lnTo>
                    <a:pt x="36" y="44"/>
                  </a:lnTo>
                  <a:lnTo>
                    <a:pt x="34" y="64"/>
                  </a:lnTo>
                  <a:lnTo>
                    <a:pt x="28" y="69"/>
                  </a:lnTo>
                  <a:lnTo>
                    <a:pt x="28" y="6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75" name="Google Shape;575;p49"/>
            <p:cNvSpPr/>
            <p:nvPr/>
          </p:nvSpPr>
          <p:spPr>
            <a:xfrm>
              <a:off x="8431294" y="5276207"/>
              <a:ext cx="60312" cy="60312"/>
            </a:xfrm>
            <a:custGeom>
              <a:avLst/>
              <a:gdLst/>
              <a:ahLst/>
              <a:cxnLst/>
              <a:rect l="l" t="t" r="r" b="b"/>
              <a:pathLst>
                <a:path w="38" h="38" extrusionOk="0">
                  <a:moveTo>
                    <a:pt x="16" y="36"/>
                  </a:moveTo>
                  <a:lnTo>
                    <a:pt x="10" y="38"/>
                  </a:lnTo>
                  <a:lnTo>
                    <a:pt x="0" y="23"/>
                  </a:lnTo>
                  <a:lnTo>
                    <a:pt x="9" y="11"/>
                  </a:lnTo>
                  <a:lnTo>
                    <a:pt x="19" y="4"/>
                  </a:lnTo>
                  <a:lnTo>
                    <a:pt x="27" y="0"/>
                  </a:lnTo>
                  <a:lnTo>
                    <a:pt x="33" y="6"/>
                  </a:lnTo>
                  <a:lnTo>
                    <a:pt x="38" y="12"/>
                  </a:lnTo>
                  <a:lnTo>
                    <a:pt x="33" y="21"/>
                  </a:lnTo>
                  <a:lnTo>
                    <a:pt x="29" y="27"/>
                  </a:lnTo>
                  <a:lnTo>
                    <a:pt x="20" y="30"/>
                  </a:lnTo>
                  <a:lnTo>
                    <a:pt x="16" y="36"/>
                  </a:lnTo>
                  <a:lnTo>
                    <a:pt x="16" y="3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76" name="Google Shape;576;p49"/>
            <p:cNvSpPr/>
            <p:nvPr/>
          </p:nvSpPr>
          <p:spPr>
            <a:xfrm>
              <a:off x="8204331" y="2724086"/>
              <a:ext cx="125384" cy="69834"/>
            </a:xfrm>
            <a:custGeom>
              <a:avLst/>
              <a:gdLst/>
              <a:ahLst/>
              <a:cxnLst/>
              <a:rect l="l" t="t" r="r" b="b"/>
              <a:pathLst>
                <a:path w="79" h="44" extrusionOk="0">
                  <a:moveTo>
                    <a:pt x="76" y="13"/>
                  </a:moveTo>
                  <a:lnTo>
                    <a:pt x="79" y="21"/>
                  </a:lnTo>
                  <a:lnTo>
                    <a:pt x="69" y="27"/>
                  </a:lnTo>
                  <a:lnTo>
                    <a:pt x="68" y="38"/>
                  </a:lnTo>
                  <a:lnTo>
                    <a:pt x="53" y="44"/>
                  </a:lnTo>
                  <a:lnTo>
                    <a:pt x="39" y="44"/>
                  </a:lnTo>
                  <a:lnTo>
                    <a:pt x="35" y="38"/>
                  </a:lnTo>
                  <a:lnTo>
                    <a:pt x="28" y="37"/>
                  </a:lnTo>
                  <a:lnTo>
                    <a:pt x="26" y="33"/>
                  </a:lnTo>
                  <a:lnTo>
                    <a:pt x="27" y="27"/>
                  </a:lnTo>
                  <a:lnTo>
                    <a:pt x="20" y="24"/>
                  </a:lnTo>
                  <a:lnTo>
                    <a:pt x="5" y="21"/>
                  </a:lnTo>
                  <a:lnTo>
                    <a:pt x="0" y="6"/>
                  </a:lnTo>
                  <a:lnTo>
                    <a:pt x="15" y="1"/>
                  </a:lnTo>
                  <a:lnTo>
                    <a:pt x="39" y="2"/>
                  </a:lnTo>
                  <a:lnTo>
                    <a:pt x="52" y="0"/>
                  </a:lnTo>
                  <a:lnTo>
                    <a:pt x="54" y="4"/>
                  </a:lnTo>
                  <a:lnTo>
                    <a:pt x="62" y="5"/>
                  </a:lnTo>
                  <a:lnTo>
                    <a:pt x="76" y="13"/>
                  </a:lnTo>
                  <a:lnTo>
                    <a:pt x="76" y="1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77" name="Google Shape;577;p49"/>
            <p:cNvSpPr/>
            <p:nvPr/>
          </p:nvSpPr>
          <p:spPr>
            <a:xfrm>
              <a:off x="7872615" y="2903434"/>
              <a:ext cx="11110" cy="20633"/>
            </a:xfrm>
            <a:custGeom>
              <a:avLst/>
              <a:gdLst/>
              <a:ahLst/>
              <a:cxnLst/>
              <a:rect l="l" t="t" r="r" b="b"/>
              <a:pathLst>
                <a:path w="7" h="13" extrusionOk="0">
                  <a:moveTo>
                    <a:pt x="7" y="13"/>
                  </a:moveTo>
                  <a:lnTo>
                    <a:pt x="3" y="13"/>
                  </a:lnTo>
                  <a:lnTo>
                    <a:pt x="0" y="11"/>
                  </a:lnTo>
                  <a:lnTo>
                    <a:pt x="0" y="1"/>
                  </a:lnTo>
                  <a:lnTo>
                    <a:pt x="4" y="0"/>
                  </a:lnTo>
                  <a:lnTo>
                    <a:pt x="7" y="5"/>
                  </a:lnTo>
                  <a:lnTo>
                    <a:pt x="7" y="1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78" name="Google Shape;578;p49"/>
            <p:cNvSpPr/>
            <p:nvPr/>
          </p:nvSpPr>
          <p:spPr>
            <a:xfrm>
              <a:off x="8202744" y="2679646"/>
              <a:ext cx="158716" cy="65073"/>
            </a:xfrm>
            <a:custGeom>
              <a:avLst/>
              <a:gdLst/>
              <a:ahLst/>
              <a:cxnLst/>
              <a:rect l="l" t="t" r="r" b="b"/>
              <a:pathLst>
                <a:path w="100" h="41" extrusionOk="0">
                  <a:moveTo>
                    <a:pt x="83" y="9"/>
                  </a:moveTo>
                  <a:lnTo>
                    <a:pt x="90" y="12"/>
                  </a:lnTo>
                  <a:lnTo>
                    <a:pt x="93" y="21"/>
                  </a:lnTo>
                  <a:lnTo>
                    <a:pt x="100" y="32"/>
                  </a:lnTo>
                  <a:lnTo>
                    <a:pt x="86" y="38"/>
                  </a:lnTo>
                  <a:lnTo>
                    <a:pt x="77" y="41"/>
                  </a:lnTo>
                  <a:lnTo>
                    <a:pt x="63" y="33"/>
                  </a:lnTo>
                  <a:lnTo>
                    <a:pt x="55" y="32"/>
                  </a:lnTo>
                  <a:lnTo>
                    <a:pt x="53" y="28"/>
                  </a:lnTo>
                  <a:lnTo>
                    <a:pt x="40" y="30"/>
                  </a:lnTo>
                  <a:lnTo>
                    <a:pt x="16" y="29"/>
                  </a:lnTo>
                  <a:lnTo>
                    <a:pt x="1" y="34"/>
                  </a:lnTo>
                  <a:lnTo>
                    <a:pt x="0" y="21"/>
                  </a:lnTo>
                  <a:lnTo>
                    <a:pt x="5" y="9"/>
                  </a:lnTo>
                  <a:lnTo>
                    <a:pt x="17" y="4"/>
                  </a:lnTo>
                  <a:lnTo>
                    <a:pt x="30" y="17"/>
                  </a:lnTo>
                  <a:lnTo>
                    <a:pt x="40" y="16"/>
                  </a:lnTo>
                  <a:lnTo>
                    <a:pt x="41" y="3"/>
                  </a:lnTo>
                  <a:lnTo>
                    <a:pt x="52" y="0"/>
                  </a:lnTo>
                  <a:lnTo>
                    <a:pt x="58" y="2"/>
                  </a:lnTo>
                  <a:lnTo>
                    <a:pt x="72" y="9"/>
                  </a:lnTo>
                  <a:lnTo>
                    <a:pt x="83" y="9"/>
                  </a:lnTo>
                  <a:lnTo>
                    <a:pt x="83" y="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79" name="Google Shape;579;p49"/>
            <p:cNvSpPr/>
            <p:nvPr/>
          </p:nvSpPr>
          <p:spPr>
            <a:xfrm>
              <a:off x="7294891" y="3331961"/>
              <a:ext cx="415834" cy="431702"/>
            </a:xfrm>
            <a:custGeom>
              <a:avLst/>
              <a:gdLst/>
              <a:ahLst/>
              <a:cxnLst/>
              <a:rect l="l" t="t" r="r" b="b"/>
              <a:pathLst>
                <a:path w="262" h="272" extrusionOk="0">
                  <a:moveTo>
                    <a:pt x="246" y="11"/>
                  </a:moveTo>
                  <a:lnTo>
                    <a:pt x="252" y="23"/>
                  </a:lnTo>
                  <a:lnTo>
                    <a:pt x="253" y="35"/>
                  </a:lnTo>
                  <a:lnTo>
                    <a:pt x="259" y="55"/>
                  </a:lnTo>
                  <a:lnTo>
                    <a:pt x="262" y="59"/>
                  </a:lnTo>
                  <a:lnTo>
                    <a:pt x="259" y="67"/>
                  </a:lnTo>
                  <a:lnTo>
                    <a:pt x="239" y="69"/>
                  </a:lnTo>
                  <a:lnTo>
                    <a:pt x="231" y="76"/>
                  </a:lnTo>
                  <a:lnTo>
                    <a:pt x="222" y="78"/>
                  </a:lnTo>
                  <a:lnTo>
                    <a:pt x="221" y="92"/>
                  </a:lnTo>
                  <a:lnTo>
                    <a:pt x="202" y="100"/>
                  </a:lnTo>
                  <a:lnTo>
                    <a:pt x="196" y="109"/>
                  </a:lnTo>
                  <a:lnTo>
                    <a:pt x="182" y="115"/>
                  </a:lnTo>
                  <a:lnTo>
                    <a:pt x="167" y="118"/>
                  </a:lnTo>
                  <a:lnTo>
                    <a:pt x="140" y="132"/>
                  </a:lnTo>
                  <a:lnTo>
                    <a:pt x="140" y="154"/>
                  </a:lnTo>
                  <a:lnTo>
                    <a:pt x="137" y="154"/>
                  </a:lnTo>
                  <a:lnTo>
                    <a:pt x="137" y="164"/>
                  </a:lnTo>
                  <a:lnTo>
                    <a:pt x="127" y="165"/>
                  </a:lnTo>
                  <a:lnTo>
                    <a:pt x="122" y="169"/>
                  </a:lnTo>
                  <a:lnTo>
                    <a:pt x="115" y="169"/>
                  </a:lnTo>
                  <a:lnTo>
                    <a:pt x="109" y="166"/>
                  </a:lnTo>
                  <a:lnTo>
                    <a:pt x="95" y="169"/>
                  </a:lnTo>
                  <a:lnTo>
                    <a:pt x="90" y="184"/>
                  </a:lnTo>
                  <a:lnTo>
                    <a:pt x="84" y="185"/>
                  </a:lnTo>
                  <a:lnTo>
                    <a:pt x="76" y="209"/>
                  </a:lnTo>
                  <a:lnTo>
                    <a:pt x="53" y="229"/>
                  </a:lnTo>
                  <a:lnTo>
                    <a:pt x="47" y="255"/>
                  </a:lnTo>
                  <a:lnTo>
                    <a:pt x="39" y="264"/>
                  </a:lnTo>
                  <a:lnTo>
                    <a:pt x="38" y="271"/>
                  </a:lnTo>
                  <a:lnTo>
                    <a:pt x="1" y="272"/>
                  </a:lnTo>
                  <a:lnTo>
                    <a:pt x="0" y="272"/>
                  </a:lnTo>
                  <a:lnTo>
                    <a:pt x="1" y="264"/>
                  </a:lnTo>
                  <a:lnTo>
                    <a:pt x="8" y="258"/>
                  </a:lnTo>
                  <a:lnTo>
                    <a:pt x="13" y="249"/>
                  </a:lnTo>
                  <a:lnTo>
                    <a:pt x="13" y="242"/>
                  </a:lnTo>
                  <a:lnTo>
                    <a:pt x="19" y="229"/>
                  </a:lnTo>
                  <a:lnTo>
                    <a:pt x="28" y="217"/>
                  </a:lnTo>
                  <a:lnTo>
                    <a:pt x="33" y="214"/>
                  </a:lnTo>
                  <a:lnTo>
                    <a:pt x="38" y="203"/>
                  </a:lnTo>
                  <a:lnTo>
                    <a:pt x="39" y="192"/>
                  </a:lnTo>
                  <a:lnTo>
                    <a:pt x="45" y="181"/>
                  </a:lnTo>
                  <a:lnTo>
                    <a:pt x="56" y="174"/>
                  </a:lnTo>
                  <a:lnTo>
                    <a:pt x="67" y="155"/>
                  </a:lnTo>
                  <a:lnTo>
                    <a:pt x="68" y="154"/>
                  </a:lnTo>
                  <a:lnTo>
                    <a:pt x="76" y="147"/>
                  </a:lnTo>
                  <a:lnTo>
                    <a:pt x="91" y="144"/>
                  </a:lnTo>
                  <a:lnTo>
                    <a:pt x="104" y="132"/>
                  </a:lnTo>
                  <a:lnTo>
                    <a:pt x="112" y="127"/>
                  </a:lnTo>
                  <a:lnTo>
                    <a:pt x="126" y="110"/>
                  </a:lnTo>
                  <a:lnTo>
                    <a:pt x="122" y="87"/>
                  </a:lnTo>
                  <a:lnTo>
                    <a:pt x="129" y="70"/>
                  </a:lnTo>
                  <a:lnTo>
                    <a:pt x="132" y="61"/>
                  </a:lnTo>
                  <a:lnTo>
                    <a:pt x="142" y="48"/>
                  </a:lnTo>
                  <a:lnTo>
                    <a:pt x="159" y="39"/>
                  </a:lnTo>
                  <a:lnTo>
                    <a:pt x="170" y="31"/>
                  </a:lnTo>
                  <a:lnTo>
                    <a:pt x="182" y="12"/>
                  </a:lnTo>
                  <a:lnTo>
                    <a:pt x="187" y="0"/>
                  </a:lnTo>
                  <a:lnTo>
                    <a:pt x="199" y="0"/>
                  </a:lnTo>
                  <a:lnTo>
                    <a:pt x="207" y="8"/>
                  </a:lnTo>
                  <a:lnTo>
                    <a:pt x="223" y="7"/>
                  </a:lnTo>
                  <a:lnTo>
                    <a:pt x="239" y="11"/>
                  </a:lnTo>
                  <a:lnTo>
                    <a:pt x="246" y="11"/>
                  </a:lnTo>
                  <a:lnTo>
                    <a:pt x="246" y="1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80" name="Google Shape;580;p49"/>
            <p:cNvSpPr/>
            <p:nvPr/>
          </p:nvSpPr>
          <p:spPr>
            <a:xfrm>
              <a:off x="8363047" y="2952635"/>
              <a:ext cx="87293" cy="87292"/>
            </a:xfrm>
            <a:custGeom>
              <a:avLst/>
              <a:gdLst/>
              <a:ahLst/>
              <a:cxnLst/>
              <a:rect l="l" t="t" r="r" b="b"/>
              <a:pathLst>
                <a:path w="55" h="55" extrusionOk="0">
                  <a:moveTo>
                    <a:pt x="31" y="55"/>
                  </a:moveTo>
                  <a:lnTo>
                    <a:pt x="27" y="47"/>
                  </a:lnTo>
                  <a:lnTo>
                    <a:pt x="28" y="39"/>
                  </a:lnTo>
                  <a:lnTo>
                    <a:pt x="26" y="31"/>
                  </a:lnTo>
                  <a:lnTo>
                    <a:pt x="16" y="20"/>
                  </a:lnTo>
                  <a:lnTo>
                    <a:pt x="10" y="11"/>
                  </a:lnTo>
                  <a:lnTo>
                    <a:pt x="5" y="6"/>
                  </a:lnTo>
                  <a:lnTo>
                    <a:pt x="0" y="4"/>
                  </a:lnTo>
                  <a:lnTo>
                    <a:pt x="3" y="2"/>
                  </a:lnTo>
                  <a:lnTo>
                    <a:pt x="13" y="0"/>
                  </a:lnTo>
                  <a:lnTo>
                    <a:pt x="25" y="6"/>
                  </a:lnTo>
                  <a:lnTo>
                    <a:pt x="30" y="6"/>
                  </a:lnTo>
                  <a:lnTo>
                    <a:pt x="38" y="11"/>
                  </a:lnTo>
                  <a:lnTo>
                    <a:pt x="38" y="17"/>
                  </a:lnTo>
                  <a:lnTo>
                    <a:pt x="44" y="20"/>
                  </a:lnTo>
                  <a:lnTo>
                    <a:pt x="47" y="29"/>
                  </a:lnTo>
                  <a:lnTo>
                    <a:pt x="53" y="33"/>
                  </a:lnTo>
                  <a:lnTo>
                    <a:pt x="52" y="36"/>
                  </a:lnTo>
                  <a:lnTo>
                    <a:pt x="55" y="38"/>
                  </a:lnTo>
                  <a:lnTo>
                    <a:pt x="51" y="40"/>
                  </a:lnTo>
                  <a:lnTo>
                    <a:pt x="42" y="39"/>
                  </a:lnTo>
                  <a:lnTo>
                    <a:pt x="41" y="36"/>
                  </a:lnTo>
                  <a:lnTo>
                    <a:pt x="38" y="37"/>
                  </a:lnTo>
                  <a:lnTo>
                    <a:pt x="39" y="41"/>
                  </a:lnTo>
                  <a:lnTo>
                    <a:pt x="36" y="47"/>
                  </a:lnTo>
                  <a:lnTo>
                    <a:pt x="34" y="53"/>
                  </a:lnTo>
                  <a:lnTo>
                    <a:pt x="31" y="55"/>
                  </a:lnTo>
                  <a:lnTo>
                    <a:pt x="31" y="5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81" name="Google Shape;581;p49"/>
            <p:cNvSpPr/>
            <p:nvPr/>
          </p:nvSpPr>
          <p:spPr>
            <a:xfrm>
              <a:off x="8867762" y="4774670"/>
              <a:ext cx="203156" cy="409482"/>
            </a:xfrm>
            <a:custGeom>
              <a:avLst/>
              <a:gdLst/>
              <a:ahLst/>
              <a:cxnLst/>
              <a:rect l="l" t="t" r="r" b="b"/>
              <a:pathLst>
                <a:path w="128" h="258" extrusionOk="0">
                  <a:moveTo>
                    <a:pt x="123" y="29"/>
                  </a:moveTo>
                  <a:lnTo>
                    <a:pt x="124" y="51"/>
                  </a:lnTo>
                  <a:lnTo>
                    <a:pt x="128" y="60"/>
                  </a:lnTo>
                  <a:lnTo>
                    <a:pt x="126" y="70"/>
                  </a:lnTo>
                  <a:lnTo>
                    <a:pt x="123" y="75"/>
                  </a:lnTo>
                  <a:lnTo>
                    <a:pt x="117" y="64"/>
                  </a:lnTo>
                  <a:lnTo>
                    <a:pt x="114" y="70"/>
                  </a:lnTo>
                  <a:lnTo>
                    <a:pt x="117" y="84"/>
                  </a:lnTo>
                  <a:lnTo>
                    <a:pt x="114" y="92"/>
                  </a:lnTo>
                  <a:lnTo>
                    <a:pt x="109" y="96"/>
                  </a:lnTo>
                  <a:lnTo>
                    <a:pt x="107" y="112"/>
                  </a:lnTo>
                  <a:lnTo>
                    <a:pt x="100" y="134"/>
                  </a:lnTo>
                  <a:lnTo>
                    <a:pt x="89" y="161"/>
                  </a:lnTo>
                  <a:lnTo>
                    <a:pt x="77" y="197"/>
                  </a:lnTo>
                  <a:lnTo>
                    <a:pt x="68" y="223"/>
                  </a:lnTo>
                  <a:lnTo>
                    <a:pt x="59" y="246"/>
                  </a:lnTo>
                  <a:lnTo>
                    <a:pt x="45" y="250"/>
                  </a:lnTo>
                  <a:lnTo>
                    <a:pt x="30" y="258"/>
                  </a:lnTo>
                  <a:lnTo>
                    <a:pt x="21" y="253"/>
                  </a:lnTo>
                  <a:lnTo>
                    <a:pt x="9" y="246"/>
                  </a:lnTo>
                  <a:lnTo>
                    <a:pt x="5" y="237"/>
                  </a:lnTo>
                  <a:lnTo>
                    <a:pt x="5" y="220"/>
                  </a:lnTo>
                  <a:lnTo>
                    <a:pt x="0" y="204"/>
                  </a:lnTo>
                  <a:lnTo>
                    <a:pt x="0" y="191"/>
                  </a:lnTo>
                  <a:lnTo>
                    <a:pt x="4" y="177"/>
                  </a:lnTo>
                  <a:lnTo>
                    <a:pt x="12" y="174"/>
                  </a:lnTo>
                  <a:lnTo>
                    <a:pt x="12" y="167"/>
                  </a:lnTo>
                  <a:lnTo>
                    <a:pt x="21" y="153"/>
                  </a:lnTo>
                  <a:lnTo>
                    <a:pt x="23" y="140"/>
                  </a:lnTo>
                  <a:lnTo>
                    <a:pt x="20" y="131"/>
                  </a:lnTo>
                  <a:lnTo>
                    <a:pt x="18" y="120"/>
                  </a:lnTo>
                  <a:lnTo>
                    <a:pt x="18" y="102"/>
                  </a:lnTo>
                  <a:lnTo>
                    <a:pt x="24" y="91"/>
                  </a:lnTo>
                  <a:lnTo>
                    <a:pt x="27" y="80"/>
                  </a:lnTo>
                  <a:lnTo>
                    <a:pt x="35" y="79"/>
                  </a:lnTo>
                  <a:lnTo>
                    <a:pt x="45" y="75"/>
                  </a:lnTo>
                  <a:lnTo>
                    <a:pt x="51" y="71"/>
                  </a:lnTo>
                  <a:lnTo>
                    <a:pt x="58" y="71"/>
                  </a:lnTo>
                  <a:lnTo>
                    <a:pt x="69" y="60"/>
                  </a:lnTo>
                  <a:lnTo>
                    <a:pt x="83" y="49"/>
                  </a:lnTo>
                  <a:lnTo>
                    <a:pt x="88" y="39"/>
                  </a:lnTo>
                  <a:lnTo>
                    <a:pt x="86" y="31"/>
                  </a:lnTo>
                  <a:lnTo>
                    <a:pt x="94" y="33"/>
                  </a:lnTo>
                  <a:lnTo>
                    <a:pt x="103" y="20"/>
                  </a:lnTo>
                  <a:lnTo>
                    <a:pt x="104" y="9"/>
                  </a:lnTo>
                  <a:lnTo>
                    <a:pt x="110" y="0"/>
                  </a:lnTo>
                  <a:lnTo>
                    <a:pt x="115" y="9"/>
                  </a:lnTo>
                  <a:lnTo>
                    <a:pt x="120" y="16"/>
                  </a:lnTo>
                  <a:lnTo>
                    <a:pt x="123" y="29"/>
                  </a:lnTo>
                  <a:lnTo>
                    <a:pt x="123" y="2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82" name="Google Shape;582;p49"/>
            <p:cNvSpPr/>
            <p:nvPr/>
          </p:nvSpPr>
          <p:spPr>
            <a:xfrm>
              <a:off x="4768141" y="3424015"/>
              <a:ext cx="704696" cy="549151"/>
            </a:xfrm>
            <a:custGeom>
              <a:avLst/>
              <a:gdLst/>
              <a:ahLst/>
              <a:cxnLst/>
              <a:rect l="l" t="t" r="r" b="b"/>
              <a:pathLst>
                <a:path w="444" h="346" extrusionOk="0">
                  <a:moveTo>
                    <a:pt x="282" y="131"/>
                  </a:moveTo>
                  <a:lnTo>
                    <a:pt x="288" y="130"/>
                  </a:lnTo>
                  <a:lnTo>
                    <a:pt x="279" y="147"/>
                  </a:lnTo>
                  <a:lnTo>
                    <a:pt x="274" y="160"/>
                  </a:lnTo>
                  <a:lnTo>
                    <a:pt x="268" y="186"/>
                  </a:lnTo>
                  <a:lnTo>
                    <a:pt x="265" y="195"/>
                  </a:lnTo>
                  <a:lnTo>
                    <a:pt x="266" y="206"/>
                  </a:lnTo>
                  <a:lnTo>
                    <a:pt x="270" y="215"/>
                  </a:lnTo>
                  <a:lnTo>
                    <a:pt x="271" y="229"/>
                  </a:lnTo>
                  <a:lnTo>
                    <a:pt x="280" y="243"/>
                  </a:lnTo>
                  <a:lnTo>
                    <a:pt x="282" y="254"/>
                  </a:lnTo>
                  <a:lnTo>
                    <a:pt x="288" y="264"/>
                  </a:lnTo>
                  <a:lnTo>
                    <a:pt x="305" y="268"/>
                  </a:lnTo>
                  <a:lnTo>
                    <a:pt x="310" y="277"/>
                  </a:lnTo>
                  <a:lnTo>
                    <a:pt x="325" y="271"/>
                  </a:lnTo>
                  <a:lnTo>
                    <a:pt x="338" y="270"/>
                  </a:lnTo>
                  <a:lnTo>
                    <a:pt x="351" y="266"/>
                  </a:lnTo>
                  <a:lnTo>
                    <a:pt x="362" y="263"/>
                  </a:lnTo>
                  <a:lnTo>
                    <a:pt x="374" y="255"/>
                  </a:lnTo>
                  <a:lnTo>
                    <a:pt x="379" y="244"/>
                  </a:lnTo>
                  <a:lnTo>
                    <a:pt x="382" y="228"/>
                  </a:lnTo>
                  <a:lnTo>
                    <a:pt x="386" y="223"/>
                  </a:lnTo>
                  <a:lnTo>
                    <a:pt x="398" y="217"/>
                  </a:lnTo>
                  <a:lnTo>
                    <a:pt x="416" y="213"/>
                  </a:lnTo>
                  <a:lnTo>
                    <a:pt x="431" y="214"/>
                  </a:lnTo>
                  <a:lnTo>
                    <a:pt x="440" y="212"/>
                  </a:lnTo>
                  <a:lnTo>
                    <a:pt x="444" y="217"/>
                  </a:lnTo>
                  <a:lnTo>
                    <a:pt x="442" y="226"/>
                  </a:lnTo>
                  <a:lnTo>
                    <a:pt x="432" y="237"/>
                  </a:lnTo>
                  <a:lnTo>
                    <a:pt x="426" y="248"/>
                  </a:lnTo>
                  <a:lnTo>
                    <a:pt x="429" y="251"/>
                  </a:lnTo>
                  <a:lnTo>
                    <a:pt x="425" y="260"/>
                  </a:lnTo>
                  <a:lnTo>
                    <a:pt x="419" y="274"/>
                  </a:lnTo>
                  <a:lnTo>
                    <a:pt x="416" y="270"/>
                  </a:lnTo>
                  <a:lnTo>
                    <a:pt x="413" y="270"/>
                  </a:lnTo>
                  <a:lnTo>
                    <a:pt x="409" y="270"/>
                  </a:lnTo>
                  <a:lnTo>
                    <a:pt x="402" y="282"/>
                  </a:lnTo>
                  <a:lnTo>
                    <a:pt x="399" y="280"/>
                  </a:lnTo>
                  <a:lnTo>
                    <a:pt x="397" y="280"/>
                  </a:lnTo>
                  <a:lnTo>
                    <a:pt x="397" y="283"/>
                  </a:lnTo>
                  <a:lnTo>
                    <a:pt x="382" y="283"/>
                  </a:lnTo>
                  <a:lnTo>
                    <a:pt x="366" y="283"/>
                  </a:lnTo>
                  <a:lnTo>
                    <a:pt x="365" y="294"/>
                  </a:lnTo>
                  <a:lnTo>
                    <a:pt x="357" y="294"/>
                  </a:lnTo>
                  <a:lnTo>
                    <a:pt x="362" y="300"/>
                  </a:lnTo>
                  <a:lnTo>
                    <a:pt x="368" y="305"/>
                  </a:lnTo>
                  <a:lnTo>
                    <a:pt x="370" y="308"/>
                  </a:lnTo>
                  <a:lnTo>
                    <a:pt x="372" y="310"/>
                  </a:lnTo>
                  <a:lnTo>
                    <a:pt x="371" y="317"/>
                  </a:lnTo>
                  <a:lnTo>
                    <a:pt x="349" y="317"/>
                  </a:lnTo>
                  <a:lnTo>
                    <a:pt x="339" y="332"/>
                  </a:lnTo>
                  <a:lnTo>
                    <a:pt x="342" y="335"/>
                  </a:lnTo>
                  <a:lnTo>
                    <a:pt x="339" y="340"/>
                  </a:lnTo>
                  <a:lnTo>
                    <a:pt x="338" y="346"/>
                  </a:lnTo>
                  <a:lnTo>
                    <a:pt x="322" y="325"/>
                  </a:lnTo>
                  <a:lnTo>
                    <a:pt x="314" y="319"/>
                  </a:lnTo>
                  <a:lnTo>
                    <a:pt x="301" y="314"/>
                  </a:lnTo>
                  <a:lnTo>
                    <a:pt x="291" y="315"/>
                  </a:lnTo>
                  <a:lnTo>
                    <a:pt x="277" y="323"/>
                  </a:lnTo>
                  <a:lnTo>
                    <a:pt x="268" y="324"/>
                  </a:lnTo>
                  <a:lnTo>
                    <a:pt x="257" y="319"/>
                  </a:lnTo>
                  <a:lnTo>
                    <a:pt x="245" y="316"/>
                  </a:lnTo>
                  <a:lnTo>
                    <a:pt x="231" y="307"/>
                  </a:lnTo>
                  <a:lnTo>
                    <a:pt x="219" y="304"/>
                  </a:lnTo>
                  <a:lnTo>
                    <a:pt x="202" y="295"/>
                  </a:lnTo>
                  <a:lnTo>
                    <a:pt x="189" y="286"/>
                  </a:lnTo>
                  <a:lnTo>
                    <a:pt x="186" y="281"/>
                  </a:lnTo>
                  <a:lnTo>
                    <a:pt x="177" y="280"/>
                  </a:lnTo>
                  <a:lnTo>
                    <a:pt x="160" y="274"/>
                  </a:lnTo>
                  <a:lnTo>
                    <a:pt x="155" y="266"/>
                  </a:lnTo>
                  <a:lnTo>
                    <a:pt x="139" y="254"/>
                  </a:lnTo>
                  <a:lnTo>
                    <a:pt x="132" y="243"/>
                  </a:lnTo>
                  <a:lnTo>
                    <a:pt x="130" y="233"/>
                  </a:lnTo>
                  <a:lnTo>
                    <a:pt x="136" y="231"/>
                  </a:lnTo>
                  <a:lnTo>
                    <a:pt x="134" y="226"/>
                  </a:lnTo>
                  <a:lnTo>
                    <a:pt x="140" y="221"/>
                  </a:lnTo>
                  <a:lnTo>
                    <a:pt x="140" y="214"/>
                  </a:lnTo>
                  <a:lnTo>
                    <a:pt x="136" y="206"/>
                  </a:lnTo>
                  <a:lnTo>
                    <a:pt x="136" y="199"/>
                  </a:lnTo>
                  <a:lnTo>
                    <a:pt x="132" y="188"/>
                  </a:lnTo>
                  <a:lnTo>
                    <a:pt x="121" y="170"/>
                  </a:lnTo>
                  <a:lnTo>
                    <a:pt x="108" y="155"/>
                  </a:lnTo>
                  <a:lnTo>
                    <a:pt x="102" y="143"/>
                  </a:lnTo>
                  <a:lnTo>
                    <a:pt x="90" y="135"/>
                  </a:lnTo>
                  <a:lnTo>
                    <a:pt x="88" y="131"/>
                  </a:lnTo>
                  <a:lnTo>
                    <a:pt x="93" y="119"/>
                  </a:lnTo>
                  <a:lnTo>
                    <a:pt x="86" y="114"/>
                  </a:lnTo>
                  <a:lnTo>
                    <a:pt x="78" y="106"/>
                  </a:lnTo>
                  <a:lnTo>
                    <a:pt x="77" y="92"/>
                  </a:lnTo>
                  <a:lnTo>
                    <a:pt x="69" y="91"/>
                  </a:lnTo>
                  <a:lnTo>
                    <a:pt x="63" y="80"/>
                  </a:lnTo>
                  <a:lnTo>
                    <a:pt x="57" y="71"/>
                  </a:lnTo>
                  <a:lnTo>
                    <a:pt x="58" y="66"/>
                  </a:lnTo>
                  <a:lnTo>
                    <a:pt x="54" y="51"/>
                  </a:lnTo>
                  <a:lnTo>
                    <a:pt x="53" y="37"/>
                  </a:lnTo>
                  <a:lnTo>
                    <a:pt x="55" y="29"/>
                  </a:lnTo>
                  <a:lnTo>
                    <a:pt x="46" y="21"/>
                  </a:lnTo>
                  <a:lnTo>
                    <a:pt x="40" y="23"/>
                  </a:lnTo>
                  <a:lnTo>
                    <a:pt x="34" y="17"/>
                  </a:lnTo>
                  <a:lnTo>
                    <a:pt x="28" y="25"/>
                  </a:lnTo>
                  <a:lnTo>
                    <a:pt x="28" y="34"/>
                  </a:lnTo>
                  <a:lnTo>
                    <a:pt x="25" y="49"/>
                  </a:lnTo>
                  <a:lnTo>
                    <a:pt x="28" y="56"/>
                  </a:lnTo>
                  <a:lnTo>
                    <a:pt x="36" y="69"/>
                  </a:lnTo>
                  <a:lnTo>
                    <a:pt x="37" y="74"/>
                  </a:lnTo>
                  <a:lnTo>
                    <a:pt x="40" y="75"/>
                  </a:lnTo>
                  <a:lnTo>
                    <a:pt x="40" y="82"/>
                  </a:lnTo>
                  <a:lnTo>
                    <a:pt x="43" y="81"/>
                  </a:lnTo>
                  <a:lnTo>
                    <a:pt x="43" y="94"/>
                  </a:lnTo>
                  <a:lnTo>
                    <a:pt x="46" y="98"/>
                  </a:lnTo>
                  <a:lnTo>
                    <a:pt x="48" y="106"/>
                  </a:lnTo>
                  <a:lnTo>
                    <a:pt x="56" y="114"/>
                  </a:lnTo>
                  <a:lnTo>
                    <a:pt x="57" y="132"/>
                  </a:lnTo>
                  <a:lnTo>
                    <a:pt x="60" y="141"/>
                  </a:lnTo>
                  <a:lnTo>
                    <a:pt x="63" y="150"/>
                  </a:lnTo>
                  <a:lnTo>
                    <a:pt x="62" y="160"/>
                  </a:lnTo>
                  <a:lnTo>
                    <a:pt x="69" y="160"/>
                  </a:lnTo>
                  <a:lnTo>
                    <a:pt x="74" y="169"/>
                  </a:lnTo>
                  <a:lnTo>
                    <a:pt x="79" y="177"/>
                  </a:lnTo>
                  <a:lnTo>
                    <a:pt x="78" y="181"/>
                  </a:lnTo>
                  <a:lnTo>
                    <a:pt x="69" y="188"/>
                  </a:lnTo>
                  <a:lnTo>
                    <a:pt x="66" y="188"/>
                  </a:lnTo>
                  <a:lnTo>
                    <a:pt x="65" y="177"/>
                  </a:lnTo>
                  <a:lnTo>
                    <a:pt x="56" y="166"/>
                  </a:lnTo>
                  <a:lnTo>
                    <a:pt x="46" y="156"/>
                  </a:lnTo>
                  <a:lnTo>
                    <a:pt x="38" y="151"/>
                  </a:lnTo>
                  <a:lnTo>
                    <a:pt x="42" y="137"/>
                  </a:lnTo>
                  <a:lnTo>
                    <a:pt x="42" y="127"/>
                  </a:lnTo>
                  <a:lnTo>
                    <a:pt x="35" y="121"/>
                  </a:lnTo>
                  <a:lnTo>
                    <a:pt x="26" y="113"/>
                  </a:lnTo>
                  <a:lnTo>
                    <a:pt x="23" y="115"/>
                  </a:lnTo>
                  <a:lnTo>
                    <a:pt x="20" y="110"/>
                  </a:lnTo>
                  <a:lnTo>
                    <a:pt x="12" y="106"/>
                  </a:lnTo>
                  <a:lnTo>
                    <a:pt x="6" y="94"/>
                  </a:lnTo>
                  <a:lnTo>
                    <a:pt x="7" y="94"/>
                  </a:lnTo>
                  <a:lnTo>
                    <a:pt x="13" y="94"/>
                  </a:lnTo>
                  <a:lnTo>
                    <a:pt x="21" y="87"/>
                  </a:lnTo>
                  <a:lnTo>
                    <a:pt x="24" y="79"/>
                  </a:lnTo>
                  <a:lnTo>
                    <a:pt x="15" y="65"/>
                  </a:lnTo>
                  <a:lnTo>
                    <a:pt x="8" y="60"/>
                  </a:lnTo>
                  <a:lnTo>
                    <a:pt x="6" y="48"/>
                  </a:lnTo>
                  <a:lnTo>
                    <a:pt x="3" y="35"/>
                  </a:lnTo>
                  <a:lnTo>
                    <a:pt x="1" y="20"/>
                  </a:lnTo>
                  <a:lnTo>
                    <a:pt x="0" y="3"/>
                  </a:lnTo>
                  <a:lnTo>
                    <a:pt x="19" y="2"/>
                  </a:lnTo>
                  <a:lnTo>
                    <a:pt x="40" y="0"/>
                  </a:lnTo>
                  <a:lnTo>
                    <a:pt x="37" y="3"/>
                  </a:lnTo>
                  <a:lnTo>
                    <a:pt x="58" y="12"/>
                  </a:lnTo>
                  <a:lnTo>
                    <a:pt x="91" y="26"/>
                  </a:lnTo>
                  <a:lnTo>
                    <a:pt x="123" y="26"/>
                  </a:lnTo>
                  <a:lnTo>
                    <a:pt x="135" y="26"/>
                  </a:lnTo>
                  <a:lnTo>
                    <a:pt x="137" y="18"/>
                  </a:lnTo>
                  <a:lnTo>
                    <a:pt x="166" y="18"/>
                  </a:lnTo>
                  <a:lnTo>
                    <a:pt x="169" y="25"/>
                  </a:lnTo>
                  <a:lnTo>
                    <a:pt x="176" y="31"/>
                  </a:lnTo>
                  <a:lnTo>
                    <a:pt x="183" y="39"/>
                  </a:lnTo>
                  <a:lnTo>
                    <a:pt x="185" y="49"/>
                  </a:lnTo>
                  <a:lnTo>
                    <a:pt x="186" y="60"/>
                  </a:lnTo>
                  <a:lnTo>
                    <a:pt x="193" y="66"/>
                  </a:lnTo>
                  <a:lnTo>
                    <a:pt x="205" y="71"/>
                  </a:lnTo>
                  <a:lnTo>
                    <a:pt x="219" y="56"/>
                  </a:lnTo>
                  <a:lnTo>
                    <a:pt x="232" y="55"/>
                  </a:lnTo>
                  <a:lnTo>
                    <a:pt x="242" y="63"/>
                  </a:lnTo>
                  <a:lnTo>
                    <a:pt x="247" y="76"/>
                  </a:lnTo>
                  <a:lnTo>
                    <a:pt x="249" y="88"/>
                  </a:lnTo>
                  <a:lnTo>
                    <a:pt x="257" y="98"/>
                  </a:lnTo>
                  <a:lnTo>
                    <a:pt x="257" y="111"/>
                  </a:lnTo>
                  <a:lnTo>
                    <a:pt x="260" y="120"/>
                  </a:lnTo>
                  <a:lnTo>
                    <a:pt x="271" y="126"/>
                  </a:lnTo>
                  <a:lnTo>
                    <a:pt x="282" y="131"/>
                  </a:lnTo>
                  <a:lnTo>
                    <a:pt x="282" y="13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83" name="Google Shape;583;p49"/>
            <p:cNvSpPr/>
            <p:nvPr/>
          </p:nvSpPr>
          <p:spPr>
            <a:xfrm>
              <a:off x="8239248" y="3133569"/>
              <a:ext cx="60312" cy="46027"/>
            </a:xfrm>
            <a:custGeom>
              <a:avLst/>
              <a:gdLst/>
              <a:ahLst/>
              <a:cxnLst/>
              <a:rect l="l" t="t" r="r" b="b"/>
              <a:pathLst>
                <a:path w="38" h="29" extrusionOk="0">
                  <a:moveTo>
                    <a:pt x="38" y="19"/>
                  </a:moveTo>
                  <a:lnTo>
                    <a:pt x="35" y="20"/>
                  </a:lnTo>
                  <a:lnTo>
                    <a:pt x="33" y="23"/>
                  </a:lnTo>
                  <a:lnTo>
                    <a:pt x="25" y="23"/>
                  </a:lnTo>
                  <a:lnTo>
                    <a:pt x="19" y="27"/>
                  </a:lnTo>
                  <a:lnTo>
                    <a:pt x="9" y="29"/>
                  </a:lnTo>
                  <a:lnTo>
                    <a:pt x="3" y="24"/>
                  </a:lnTo>
                  <a:lnTo>
                    <a:pt x="0" y="16"/>
                  </a:lnTo>
                  <a:lnTo>
                    <a:pt x="1" y="9"/>
                  </a:lnTo>
                  <a:lnTo>
                    <a:pt x="3" y="10"/>
                  </a:lnTo>
                  <a:lnTo>
                    <a:pt x="3" y="6"/>
                  </a:lnTo>
                  <a:lnTo>
                    <a:pt x="12" y="3"/>
                  </a:lnTo>
                  <a:lnTo>
                    <a:pt x="15" y="2"/>
                  </a:lnTo>
                  <a:lnTo>
                    <a:pt x="20" y="1"/>
                  </a:lnTo>
                  <a:lnTo>
                    <a:pt x="28" y="0"/>
                  </a:lnTo>
                  <a:lnTo>
                    <a:pt x="36" y="7"/>
                  </a:lnTo>
                  <a:lnTo>
                    <a:pt x="38" y="19"/>
                  </a:lnTo>
                  <a:lnTo>
                    <a:pt x="38" y="1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84" name="Google Shape;584;p49"/>
            <p:cNvSpPr/>
            <p:nvPr/>
          </p:nvSpPr>
          <p:spPr>
            <a:xfrm>
              <a:off x="7418690" y="3657325"/>
              <a:ext cx="433293" cy="449160"/>
            </a:xfrm>
            <a:custGeom>
              <a:avLst/>
              <a:gdLst/>
              <a:ahLst/>
              <a:cxnLst/>
              <a:rect l="l" t="t" r="r" b="b"/>
              <a:pathLst>
                <a:path w="273" h="283" extrusionOk="0">
                  <a:moveTo>
                    <a:pt x="273" y="110"/>
                  </a:moveTo>
                  <a:lnTo>
                    <a:pt x="273" y="154"/>
                  </a:lnTo>
                  <a:lnTo>
                    <a:pt x="264" y="167"/>
                  </a:lnTo>
                  <a:lnTo>
                    <a:pt x="263" y="179"/>
                  </a:lnTo>
                  <a:lnTo>
                    <a:pt x="248" y="182"/>
                  </a:lnTo>
                  <a:lnTo>
                    <a:pt x="225" y="184"/>
                  </a:lnTo>
                  <a:lnTo>
                    <a:pt x="219" y="190"/>
                  </a:lnTo>
                  <a:lnTo>
                    <a:pt x="209" y="191"/>
                  </a:lnTo>
                  <a:lnTo>
                    <a:pt x="198" y="191"/>
                  </a:lnTo>
                  <a:lnTo>
                    <a:pt x="194" y="187"/>
                  </a:lnTo>
                  <a:lnTo>
                    <a:pt x="185" y="190"/>
                  </a:lnTo>
                  <a:lnTo>
                    <a:pt x="169" y="199"/>
                  </a:lnTo>
                  <a:lnTo>
                    <a:pt x="166" y="204"/>
                  </a:lnTo>
                  <a:lnTo>
                    <a:pt x="153" y="213"/>
                  </a:lnTo>
                  <a:lnTo>
                    <a:pt x="151" y="218"/>
                  </a:lnTo>
                  <a:lnTo>
                    <a:pt x="144" y="221"/>
                  </a:lnTo>
                  <a:lnTo>
                    <a:pt x="135" y="219"/>
                  </a:lnTo>
                  <a:lnTo>
                    <a:pt x="131" y="224"/>
                  </a:lnTo>
                  <a:lnTo>
                    <a:pt x="129" y="236"/>
                  </a:lnTo>
                  <a:lnTo>
                    <a:pt x="115" y="252"/>
                  </a:lnTo>
                  <a:lnTo>
                    <a:pt x="115" y="258"/>
                  </a:lnTo>
                  <a:lnTo>
                    <a:pt x="111" y="267"/>
                  </a:lnTo>
                  <a:lnTo>
                    <a:pt x="112" y="278"/>
                  </a:lnTo>
                  <a:lnTo>
                    <a:pt x="105" y="281"/>
                  </a:lnTo>
                  <a:lnTo>
                    <a:pt x="101" y="283"/>
                  </a:lnTo>
                  <a:lnTo>
                    <a:pt x="98" y="275"/>
                  </a:lnTo>
                  <a:lnTo>
                    <a:pt x="94" y="277"/>
                  </a:lnTo>
                  <a:lnTo>
                    <a:pt x="91" y="277"/>
                  </a:lnTo>
                  <a:lnTo>
                    <a:pt x="88" y="282"/>
                  </a:lnTo>
                  <a:lnTo>
                    <a:pt x="75" y="282"/>
                  </a:lnTo>
                  <a:lnTo>
                    <a:pt x="70" y="279"/>
                  </a:lnTo>
                  <a:lnTo>
                    <a:pt x="68" y="281"/>
                  </a:lnTo>
                  <a:lnTo>
                    <a:pt x="63" y="276"/>
                  </a:lnTo>
                  <a:lnTo>
                    <a:pt x="64" y="270"/>
                  </a:lnTo>
                  <a:lnTo>
                    <a:pt x="62" y="267"/>
                  </a:lnTo>
                  <a:lnTo>
                    <a:pt x="58" y="270"/>
                  </a:lnTo>
                  <a:lnTo>
                    <a:pt x="59" y="263"/>
                  </a:lnTo>
                  <a:lnTo>
                    <a:pt x="62" y="258"/>
                  </a:lnTo>
                  <a:lnTo>
                    <a:pt x="55" y="250"/>
                  </a:lnTo>
                  <a:lnTo>
                    <a:pt x="54" y="245"/>
                  </a:lnTo>
                  <a:lnTo>
                    <a:pt x="50" y="241"/>
                  </a:lnTo>
                  <a:lnTo>
                    <a:pt x="47" y="240"/>
                  </a:lnTo>
                  <a:lnTo>
                    <a:pt x="43" y="243"/>
                  </a:lnTo>
                  <a:lnTo>
                    <a:pt x="37" y="246"/>
                  </a:lnTo>
                  <a:lnTo>
                    <a:pt x="32" y="250"/>
                  </a:lnTo>
                  <a:lnTo>
                    <a:pt x="26" y="248"/>
                  </a:lnTo>
                  <a:lnTo>
                    <a:pt x="21" y="243"/>
                  </a:lnTo>
                  <a:lnTo>
                    <a:pt x="18" y="243"/>
                  </a:lnTo>
                  <a:lnTo>
                    <a:pt x="14" y="245"/>
                  </a:lnTo>
                  <a:lnTo>
                    <a:pt x="11" y="245"/>
                  </a:lnTo>
                  <a:lnTo>
                    <a:pt x="10" y="238"/>
                  </a:lnTo>
                  <a:lnTo>
                    <a:pt x="11" y="233"/>
                  </a:lnTo>
                  <a:lnTo>
                    <a:pt x="10" y="225"/>
                  </a:lnTo>
                  <a:lnTo>
                    <a:pt x="4" y="220"/>
                  </a:lnTo>
                  <a:lnTo>
                    <a:pt x="1" y="209"/>
                  </a:lnTo>
                  <a:lnTo>
                    <a:pt x="0" y="197"/>
                  </a:lnTo>
                  <a:lnTo>
                    <a:pt x="6" y="193"/>
                  </a:lnTo>
                  <a:lnTo>
                    <a:pt x="9" y="182"/>
                  </a:lnTo>
                  <a:lnTo>
                    <a:pt x="14" y="182"/>
                  </a:lnTo>
                  <a:lnTo>
                    <a:pt x="25" y="187"/>
                  </a:lnTo>
                  <a:lnTo>
                    <a:pt x="35" y="184"/>
                  </a:lnTo>
                  <a:lnTo>
                    <a:pt x="41" y="184"/>
                  </a:lnTo>
                  <a:lnTo>
                    <a:pt x="44" y="181"/>
                  </a:lnTo>
                  <a:lnTo>
                    <a:pt x="110" y="180"/>
                  </a:lnTo>
                  <a:lnTo>
                    <a:pt x="114" y="167"/>
                  </a:lnTo>
                  <a:lnTo>
                    <a:pt x="111" y="164"/>
                  </a:lnTo>
                  <a:lnTo>
                    <a:pt x="104" y="82"/>
                  </a:lnTo>
                  <a:lnTo>
                    <a:pt x="97" y="0"/>
                  </a:lnTo>
                  <a:lnTo>
                    <a:pt x="122" y="0"/>
                  </a:lnTo>
                  <a:lnTo>
                    <a:pt x="177" y="41"/>
                  </a:lnTo>
                  <a:lnTo>
                    <a:pt x="232" y="83"/>
                  </a:lnTo>
                  <a:lnTo>
                    <a:pt x="236" y="92"/>
                  </a:lnTo>
                  <a:lnTo>
                    <a:pt x="246" y="97"/>
                  </a:lnTo>
                  <a:lnTo>
                    <a:pt x="255" y="101"/>
                  </a:lnTo>
                  <a:lnTo>
                    <a:pt x="255" y="113"/>
                  </a:lnTo>
                  <a:lnTo>
                    <a:pt x="273" y="110"/>
                  </a:lnTo>
                  <a:lnTo>
                    <a:pt x="273" y="11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85" name="Google Shape;585;p49"/>
            <p:cNvSpPr/>
            <p:nvPr/>
          </p:nvSpPr>
          <p:spPr>
            <a:xfrm>
              <a:off x="10148595" y="3555747"/>
              <a:ext cx="233311" cy="555498"/>
            </a:xfrm>
            <a:custGeom>
              <a:avLst/>
              <a:gdLst/>
              <a:ahLst/>
              <a:cxnLst/>
              <a:rect l="l" t="t" r="r" b="b"/>
              <a:pathLst>
                <a:path w="147" h="350" extrusionOk="0">
                  <a:moveTo>
                    <a:pt x="147" y="131"/>
                  </a:moveTo>
                  <a:lnTo>
                    <a:pt x="134" y="144"/>
                  </a:lnTo>
                  <a:lnTo>
                    <a:pt x="132" y="151"/>
                  </a:lnTo>
                  <a:lnTo>
                    <a:pt x="123" y="155"/>
                  </a:lnTo>
                  <a:lnTo>
                    <a:pt x="115" y="163"/>
                  </a:lnTo>
                  <a:lnTo>
                    <a:pt x="103" y="164"/>
                  </a:lnTo>
                  <a:lnTo>
                    <a:pt x="99" y="185"/>
                  </a:lnTo>
                  <a:lnTo>
                    <a:pt x="92" y="188"/>
                  </a:lnTo>
                  <a:lnTo>
                    <a:pt x="103" y="205"/>
                  </a:lnTo>
                  <a:lnTo>
                    <a:pt x="115" y="219"/>
                  </a:lnTo>
                  <a:lnTo>
                    <a:pt x="123" y="231"/>
                  </a:lnTo>
                  <a:lnTo>
                    <a:pt x="120" y="248"/>
                  </a:lnTo>
                  <a:lnTo>
                    <a:pt x="114" y="251"/>
                  </a:lnTo>
                  <a:lnTo>
                    <a:pt x="120" y="261"/>
                  </a:lnTo>
                  <a:lnTo>
                    <a:pt x="132" y="276"/>
                  </a:lnTo>
                  <a:lnTo>
                    <a:pt x="135" y="286"/>
                  </a:lnTo>
                  <a:lnTo>
                    <a:pt x="136" y="295"/>
                  </a:lnTo>
                  <a:lnTo>
                    <a:pt x="144" y="313"/>
                  </a:lnTo>
                  <a:lnTo>
                    <a:pt x="136" y="331"/>
                  </a:lnTo>
                  <a:lnTo>
                    <a:pt x="129" y="350"/>
                  </a:lnTo>
                  <a:lnTo>
                    <a:pt x="127" y="336"/>
                  </a:lnTo>
                  <a:lnTo>
                    <a:pt x="131" y="322"/>
                  </a:lnTo>
                  <a:lnTo>
                    <a:pt x="124" y="310"/>
                  </a:lnTo>
                  <a:lnTo>
                    <a:pt x="123" y="289"/>
                  </a:lnTo>
                  <a:lnTo>
                    <a:pt x="116" y="280"/>
                  </a:lnTo>
                  <a:lnTo>
                    <a:pt x="108" y="257"/>
                  </a:lnTo>
                  <a:lnTo>
                    <a:pt x="102" y="233"/>
                  </a:lnTo>
                  <a:lnTo>
                    <a:pt x="93" y="217"/>
                  </a:lnTo>
                  <a:lnTo>
                    <a:pt x="83" y="227"/>
                  </a:lnTo>
                  <a:lnTo>
                    <a:pt x="66" y="240"/>
                  </a:lnTo>
                  <a:lnTo>
                    <a:pt x="57" y="239"/>
                  </a:lnTo>
                  <a:lnTo>
                    <a:pt x="46" y="234"/>
                  </a:lnTo>
                  <a:lnTo>
                    <a:pt x="49" y="211"/>
                  </a:lnTo>
                  <a:lnTo>
                    <a:pt x="43" y="193"/>
                  </a:lnTo>
                  <a:lnTo>
                    <a:pt x="27" y="171"/>
                  </a:lnTo>
                  <a:lnTo>
                    <a:pt x="28" y="164"/>
                  </a:lnTo>
                  <a:lnTo>
                    <a:pt x="17" y="161"/>
                  </a:lnTo>
                  <a:lnTo>
                    <a:pt x="4" y="145"/>
                  </a:lnTo>
                  <a:lnTo>
                    <a:pt x="0" y="131"/>
                  </a:lnTo>
                  <a:lnTo>
                    <a:pt x="7" y="134"/>
                  </a:lnTo>
                  <a:lnTo>
                    <a:pt x="5" y="120"/>
                  </a:lnTo>
                  <a:lnTo>
                    <a:pt x="12" y="115"/>
                  </a:lnTo>
                  <a:lnTo>
                    <a:pt x="9" y="107"/>
                  </a:lnTo>
                  <a:lnTo>
                    <a:pt x="12" y="101"/>
                  </a:lnTo>
                  <a:lnTo>
                    <a:pt x="10" y="81"/>
                  </a:lnTo>
                  <a:lnTo>
                    <a:pt x="23" y="85"/>
                  </a:lnTo>
                  <a:lnTo>
                    <a:pt x="29" y="70"/>
                  </a:lnTo>
                  <a:lnTo>
                    <a:pt x="27" y="60"/>
                  </a:lnTo>
                  <a:lnTo>
                    <a:pt x="33" y="45"/>
                  </a:lnTo>
                  <a:lnTo>
                    <a:pt x="31" y="34"/>
                  </a:lnTo>
                  <a:lnTo>
                    <a:pt x="49" y="20"/>
                  </a:lnTo>
                  <a:lnTo>
                    <a:pt x="61" y="24"/>
                  </a:lnTo>
                  <a:lnTo>
                    <a:pt x="57" y="12"/>
                  </a:lnTo>
                  <a:lnTo>
                    <a:pt x="63" y="8"/>
                  </a:lnTo>
                  <a:lnTo>
                    <a:pt x="60" y="2"/>
                  </a:lnTo>
                  <a:lnTo>
                    <a:pt x="69" y="0"/>
                  </a:lnTo>
                  <a:lnTo>
                    <a:pt x="77" y="11"/>
                  </a:lnTo>
                  <a:lnTo>
                    <a:pt x="85" y="16"/>
                  </a:lnTo>
                  <a:lnTo>
                    <a:pt x="89" y="30"/>
                  </a:lnTo>
                  <a:lnTo>
                    <a:pt x="91" y="46"/>
                  </a:lnTo>
                  <a:lnTo>
                    <a:pt x="79" y="62"/>
                  </a:lnTo>
                  <a:lnTo>
                    <a:pt x="80" y="85"/>
                  </a:lnTo>
                  <a:lnTo>
                    <a:pt x="97" y="81"/>
                  </a:lnTo>
                  <a:lnTo>
                    <a:pt x="104" y="99"/>
                  </a:lnTo>
                  <a:lnTo>
                    <a:pt x="115" y="103"/>
                  </a:lnTo>
                  <a:lnTo>
                    <a:pt x="113" y="118"/>
                  </a:lnTo>
                  <a:lnTo>
                    <a:pt x="126" y="125"/>
                  </a:lnTo>
                  <a:lnTo>
                    <a:pt x="134" y="129"/>
                  </a:lnTo>
                  <a:lnTo>
                    <a:pt x="146" y="123"/>
                  </a:lnTo>
                  <a:lnTo>
                    <a:pt x="147" y="131"/>
                  </a:lnTo>
                  <a:lnTo>
                    <a:pt x="147" y="13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86" name="Google Shape;586;p49"/>
            <p:cNvSpPr/>
            <p:nvPr/>
          </p:nvSpPr>
          <p:spPr>
            <a:xfrm>
              <a:off x="8186872" y="3098651"/>
              <a:ext cx="44440" cy="49201"/>
            </a:xfrm>
            <a:custGeom>
              <a:avLst/>
              <a:gdLst/>
              <a:ahLst/>
              <a:cxnLst/>
              <a:rect l="l" t="t" r="r" b="b"/>
              <a:pathLst>
                <a:path w="28" h="31" extrusionOk="0">
                  <a:moveTo>
                    <a:pt x="27" y="14"/>
                  </a:moveTo>
                  <a:lnTo>
                    <a:pt x="25" y="17"/>
                  </a:lnTo>
                  <a:lnTo>
                    <a:pt x="21" y="19"/>
                  </a:lnTo>
                  <a:lnTo>
                    <a:pt x="19" y="16"/>
                  </a:lnTo>
                  <a:lnTo>
                    <a:pt x="13" y="25"/>
                  </a:lnTo>
                  <a:lnTo>
                    <a:pt x="15" y="31"/>
                  </a:lnTo>
                  <a:lnTo>
                    <a:pt x="12" y="30"/>
                  </a:lnTo>
                  <a:lnTo>
                    <a:pt x="7" y="23"/>
                  </a:lnTo>
                  <a:lnTo>
                    <a:pt x="0" y="19"/>
                  </a:lnTo>
                  <a:lnTo>
                    <a:pt x="2" y="17"/>
                  </a:lnTo>
                  <a:lnTo>
                    <a:pt x="3" y="6"/>
                  </a:lnTo>
                  <a:lnTo>
                    <a:pt x="7" y="2"/>
                  </a:lnTo>
                  <a:lnTo>
                    <a:pt x="10" y="0"/>
                  </a:lnTo>
                  <a:lnTo>
                    <a:pt x="14" y="3"/>
                  </a:lnTo>
                  <a:lnTo>
                    <a:pt x="17" y="6"/>
                  </a:lnTo>
                  <a:lnTo>
                    <a:pt x="22" y="8"/>
                  </a:lnTo>
                  <a:lnTo>
                    <a:pt x="28" y="12"/>
                  </a:lnTo>
                  <a:lnTo>
                    <a:pt x="27" y="14"/>
                  </a:lnTo>
                  <a:lnTo>
                    <a:pt x="27" y="1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87" name="Google Shape;587;p49"/>
            <p:cNvSpPr/>
            <p:nvPr/>
          </p:nvSpPr>
          <p:spPr>
            <a:xfrm>
              <a:off x="9778788" y="2847883"/>
              <a:ext cx="790403" cy="307905"/>
            </a:xfrm>
            <a:custGeom>
              <a:avLst/>
              <a:gdLst/>
              <a:ahLst/>
              <a:cxnLst/>
              <a:rect l="l" t="t" r="r" b="b"/>
              <a:pathLst>
                <a:path w="498" h="194" extrusionOk="0">
                  <a:moveTo>
                    <a:pt x="225" y="36"/>
                  </a:moveTo>
                  <a:lnTo>
                    <a:pt x="237" y="32"/>
                  </a:lnTo>
                  <a:lnTo>
                    <a:pt x="254" y="30"/>
                  </a:lnTo>
                  <a:lnTo>
                    <a:pt x="270" y="33"/>
                  </a:lnTo>
                  <a:lnTo>
                    <a:pt x="290" y="41"/>
                  </a:lnTo>
                  <a:lnTo>
                    <a:pt x="304" y="51"/>
                  </a:lnTo>
                  <a:lnTo>
                    <a:pt x="318" y="51"/>
                  </a:lnTo>
                  <a:lnTo>
                    <a:pt x="338" y="54"/>
                  </a:lnTo>
                  <a:lnTo>
                    <a:pt x="348" y="49"/>
                  </a:lnTo>
                  <a:lnTo>
                    <a:pt x="366" y="46"/>
                  </a:lnTo>
                  <a:lnTo>
                    <a:pt x="379" y="33"/>
                  </a:lnTo>
                  <a:lnTo>
                    <a:pt x="389" y="35"/>
                  </a:lnTo>
                  <a:lnTo>
                    <a:pt x="401" y="41"/>
                  </a:lnTo>
                  <a:lnTo>
                    <a:pt x="417" y="40"/>
                  </a:lnTo>
                  <a:lnTo>
                    <a:pt x="419" y="54"/>
                  </a:lnTo>
                  <a:lnTo>
                    <a:pt x="420" y="72"/>
                  </a:lnTo>
                  <a:lnTo>
                    <a:pt x="428" y="80"/>
                  </a:lnTo>
                  <a:lnTo>
                    <a:pt x="435" y="77"/>
                  </a:lnTo>
                  <a:lnTo>
                    <a:pt x="451" y="80"/>
                  </a:lnTo>
                  <a:lnTo>
                    <a:pt x="459" y="73"/>
                  </a:lnTo>
                  <a:lnTo>
                    <a:pt x="474" y="79"/>
                  </a:lnTo>
                  <a:lnTo>
                    <a:pt x="496" y="92"/>
                  </a:lnTo>
                  <a:lnTo>
                    <a:pt x="498" y="99"/>
                  </a:lnTo>
                  <a:lnTo>
                    <a:pt x="484" y="97"/>
                  </a:lnTo>
                  <a:lnTo>
                    <a:pt x="464" y="99"/>
                  </a:lnTo>
                  <a:lnTo>
                    <a:pt x="457" y="104"/>
                  </a:lnTo>
                  <a:lnTo>
                    <a:pt x="453" y="117"/>
                  </a:lnTo>
                  <a:lnTo>
                    <a:pt x="434" y="124"/>
                  </a:lnTo>
                  <a:lnTo>
                    <a:pt x="424" y="134"/>
                  </a:lnTo>
                  <a:lnTo>
                    <a:pt x="407" y="130"/>
                  </a:lnTo>
                  <a:lnTo>
                    <a:pt x="398" y="129"/>
                  </a:lnTo>
                  <a:lnTo>
                    <a:pt x="396" y="140"/>
                  </a:lnTo>
                  <a:lnTo>
                    <a:pt x="405" y="148"/>
                  </a:lnTo>
                  <a:lnTo>
                    <a:pt x="410" y="154"/>
                  </a:lnTo>
                  <a:lnTo>
                    <a:pt x="404" y="160"/>
                  </a:lnTo>
                  <a:lnTo>
                    <a:pt x="398" y="171"/>
                  </a:lnTo>
                  <a:lnTo>
                    <a:pt x="383" y="177"/>
                  </a:lnTo>
                  <a:lnTo>
                    <a:pt x="361" y="177"/>
                  </a:lnTo>
                  <a:lnTo>
                    <a:pt x="339" y="184"/>
                  </a:lnTo>
                  <a:lnTo>
                    <a:pt x="326" y="194"/>
                  </a:lnTo>
                  <a:lnTo>
                    <a:pt x="316" y="189"/>
                  </a:lnTo>
                  <a:lnTo>
                    <a:pt x="298" y="189"/>
                  </a:lnTo>
                  <a:lnTo>
                    <a:pt x="270" y="177"/>
                  </a:lnTo>
                  <a:lnTo>
                    <a:pt x="253" y="175"/>
                  </a:lnTo>
                  <a:lnTo>
                    <a:pt x="235" y="177"/>
                  </a:lnTo>
                  <a:lnTo>
                    <a:pt x="201" y="172"/>
                  </a:lnTo>
                  <a:lnTo>
                    <a:pt x="185" y="173"/>
                  </a:lnTo>
                  <a:lnTo>
                    <a:pt x="171" y="162"/>
                  </a:lnTo>
                  <a:lnTo>
                    <a:pt x="156" y="145"/>
                  </a:lnTo>
                  <a:lnTo>
                    <a:pt x="146" y="143"/>
                  </a:lnTo>
                  <a:lnTo>
                    <a:pt x="122" y="131"/>
                  </a:lnTo>
                  <a:lnTo>
                    <a:pt x="101" y="129"/>
                  </a:lnTo>
                  <a:lnTo>
                    <a:pt x="82" y="125"/>
                  </a:lnTo>
                  <a:lnTo>
                    <a:pt x="73" y="117"/>
                  </a:lnTo>
                  <a:lnTo>
                    <a:pt x="68" y="95"/>
                  </a:lnTo>
                  <a:lnTo>
                    <a:pt x="51" y="80"/>
                  </a:lnTo>
                  <a:lnTo>
                    <a:pt x="27" y="73"/>
                  </a:lnTo>
                  <a:lnTo>
                    <a:pt x="10" y="63"/>
                  </a:lnTo>
                  <a:lnTo>
                    <a:pt x="0" y="51"/>
                  </a:lnTo>
                  <a:lnTo>
                    <a:pt x="14" y="47"/>
                  </a:lnTo>
                  <a:lnTo>
                    <a:pt x="34" y="32"/>
                  </a:lnTo>
                  <a:lnTo>
                    <a:pt x="51" y="23"/>
                  </a:lnTo>
                  <a:lnTo>
                    <a:pt x="68" y="29"/>
                  </a:lnTo>
                  <a:lnTo>
                    <a:pt x="82" y="29"/>
                  </a:lnTo>
                  <a:lnTo>
                    <a:pt x="97" y="37"/>
                  </a:lnTo>
                  <a:lnTo>
                    <a:pt x="112" y="38"/>
                  </a:lnTo>
                  <a:lnTo>
                    <a:pt x="136" y="43"/>
                  </a:lnTo>
                  <a:lnTo>
                    <a:pt x="142" y="30"/>
                  </a:lnTo>
                  <a:lnTo>
                    <a:pt x="131" y="19"/>
                  </a:lnTo>
                  <a:lnTo>
                    <a:pt x="134" y="0"/>
                  </a:lnTo>
                  <a:lnTo>
                    <a:pt x="155" y="8"/>
                  </a:lnTo>
                  <a:lnTo>
                    <a:pt x="170" y="10"/>
                  </a:lnTo>
                  <a:lnTo>
                    <a:pt x="189" y="15"/>
                  </a:lnTo>
                  <a:lnTo>
                    <a:pt x="200" y="29"/>
                  </a:lnTo>
                  <a:lnTo>
                    <a:pt x="225" y="36"/>
                  </a:lnTo>
                  <a:lnTo>
                    <a:pt x="225" y="3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88" name="Google Shape;588;p49"/>
            <p:cNvSpPr/>
            <p:nvPr/>
          </p:nvSpPr>
          <p:spPr>
            <a:xfrm>
              <a:off x="8536046" y="4722296"/>
              <a:ext cx="279339" cy="496774"/>
            </a:xfrm>
            <a:custGeom>
              <a:avLst/>
              <a:gdLst/>
              <a:ahLst/>
              <a:cxnLst/>
              <a:rect l="l" t="t" r="r" b="b"/>
              <a:pathLst>
                <a:path w="176" h="313" extrusionOk="0">
                  <a:moveTo>
                    <a:pt x="33" y="313"/>
                  </a:moveTo>
                  <a:lnTo>
                    <a:pt x="20" y="313"/>
                  </a:lnTo>
                  <a:lnTo>
                    <a:pt x="19" y="304"/>
                  </a:lnTo>
                  <a:lnTo>
                    <a:pt x="18" y="296"/>
                  </a:lnTo>
                  <a:lnTo>
                    <a:pt x="16" y="289"/>
                  </a:lnTo>
                  <a:lnTo>
                    <a:pt x="21" y="267"/>
                  </a:lnTo>
                  <a:lnTo>
                    <a:pt x="17" y="254"/>
                  </a:lnTo>
                  <a:lnTo>
                    <a:pt x="11" y="227"/>
                  </a:lnTo>
                  <a:lnTo>
                    <a:pt x="29" y="206"/>
                  </a:lnTo>
                  <a:lnTo>
                    <a:pt x="34" y="192"/>
                  </a:lnTo>
                  <a:lnTo>
                    <a:pt x="36" y="190"/>
                  </a:lnTo>
                  <a:lnTo>
                    <a:pt x="39" y="179"/>
                  </a:lnTo>
                  <a:lnTo>
                    <a:pt x="37" y="173"/>
                  </a:lnTo>
                  <a:lnTo>
                    <a:pt x="38" y="159"/>
                  </a:lnTo>
                  <a:lnTo>
                    <a:pt x="42" y="146"/>
                  </a:lnTo>
                  <a:lnTo>
                    <a:pt x="43" y="122"/>
                  </a:lnTo>
                  <a:lnTo>
                    <a:pt x="35" y="116"/>
                  </a:lnTo>
                  <a:lnTo>
                    <a:pt x="27" y="114"/>
                  </a:lnTo>
                  <a:lnTo>
                    <a:pt x="24" y="110"/>
                  </a:lnTo>
                  <a:lnTo>
                    <a:pt x="16" y="106"/>
                  </a:lnTo>
                  <a:lnTo>
                    <a:pt x="2" y="106"/>
                  </a:lnTo>
                  <a:lnTo>
                    <a:pt x="1" y="99"/>
                  </a:lnTo>
                  <a:lnTo>
                    <a:pt x="0" y="85"/>
                  </a:lnTo>
                  <a:lnTo>
                    <a:pt x="51" y="70"/>
                  </a:lnTo>
                  <a:lnTo>
                    <a:pt x="61" y="79"/>
                  </a:lnTo>
                  <a:lnTo>
                    <a:pt x="65" y="77"/>
                  </a:lnTo>
                  <a:lnTo>
                    <a:pt x="72" y="82"/>
                  </a:lnTo>
                  <a:lnTo>
                    <a:pt x="72" y="90"/>
                  </a:lnTo>
                  <a:lnTo>
                    <a:pt x="68" y="99"/>
                  </a:lnTo>
                  <a:lnTo>
                    <a:pt x="69" y="112"/>
                  </a:lnTo>
                  <a:lnTo>
                    <a:pt x="79" y="124"/>
                  </a:lnTo>
                  <a:lnTo>
                    <a:pt x="85" y="110"/>
                  </a:lnTo>
                  <a:lnTo>
                    <a:pt x="93" y="107"/>
                  </a:lnTo>
                  <a:lnTo>
                    <a:pt x="92" y="82"/>
                  </a:lnTo>
                  <a:lnTo>
                    <a:pt x="85" y="68"/>
                  </a:lnTo>
                  <a:lnTo>
                    <a:pt x="80" y="62"/>
                  </a:lnTo>
                  <a:lnTo>
                    <a:pt x="78" y="62"/>
                  </a:lnTo>
                  <a:lnTo>
                    <a:pt x="77" y="40"/>
                  </a:lnTo>
                  <a:lnTo>
                    <a:pt x="81" y="22"/>
                  </a:lnTo>
                  <a:lnTo>
                    <a:pt x="88" y="22"/>
                  </a:lnTo>
                  <a:lnTo>
                    <a:pt x="107" y="27"/>
                  </a:lnTo>
                  <a:lnTo>
                    <a:pt x="112" y="24"/>
                  </a:lnTo>
                  <a:lnTo>
                    <a:pt x="124" y="24"/>
                  </a:lnTo>
                  <a:lnTo>
                    <a:pt x="130" y="19"/>
                  </a:lnTo>
                  <a:lnTo>
                    <a:pt x="140" y="19"/>
                  </a:lnTo>
                  <a:lnTo>
                    <a:pt x="158" y="11"/>
                  </a:lnTo>
                  <a:lnTo>
                    <a:pt x="172" y="0"/>
                  </a:lnTo>
                  <a:lnTo>
                    <a:pt x="175" y="9"/>
                  </a:lnTo>
                  <a:lnTo>
                    <a:pt x="173" y="27"/>
                  </a:lnTo>
                  <a:lnTo>
                    <a:pt x="175" y="44"/>
                  </a:lnTo>
                  <a:lnTo>
                    <a:pt x="174" y="74"/>
                  </a:lnTo>
                  <a:lnTo>
                    <a:pt x="176" y="83"/>
                  </a:lnTo>
                  <a:lnTo>
                    <a:pt x="171" y="97"/>
                  </a:lnTo>
                  <a:lnTo>
                    <a:pt x="164" y="110"/>
                  </a:lnTo>
                  <a:lnTo>
                    <a:pt x="152" y="122"/>
                  </a:lnTo>
                  <a:lnTo>
                    <a:pt x="137" y="129"/>
                  </a:lnTo>
                  <a:lnTo>
                    <a:pt x="118" y="139"/>
                  </a:lnTo>
                  <a:lnTo>
                    <a:pt x="98" y="159"/>
                  </a:lnTo>
                  <a:lnTo>
                    <a:pt x="92" y="162"/>
                  </a:lnTo>
                  <a:lnTo>
                    <a:pt x="79" y="176"/>
                  </a:lnTo>
                  <a:lnTo>
                    <a:pt x="73" y="180"/>
                  </a:lnTo>
                  <a:lnTo>
                    <a:pt x="70" y="194"/>
                  </a:lnTo>
                  <a:lnTo>
                    <a:pt x="77" y="208"/>
                  </a:lnTo>
                  <a:lnTo>
                    <a:pt x="80" y="219"/>
                  </a:lnTo>
                  <a:lnTo>
                    <a:pt x="80" y="225"/>
                  </a:lnTo>
                  <a:lnTo>
                    <a:pt x="83" y="224"/>
                  </a:lnTo>
                  <a:lnTo>
                    <a:pt x="81" y="243"/>
                  </a:lnTo>
                  <a:lnTo>
                    <a:pt x="78" y="252"/>
                  </a:lnTo>
                  <a:lnTo>
                    <a:pt x="81" y="255"/>
                  </a:lnTo>
                  <a:lnTo>
                    <a:pt x="78" y="263"/>
                  </a:lnTo>
                  <a:lnTo>
                    <a:pt x="72" y="270"/>
                  </a:lnTo>
                  <a:lnTo>
                    <a:pt x="58" y="276"/>
                  </a:lnTo>
                  <a:lnTo>
                    <a:pt x="37" y="286"/>
                  </a:lnTo>
                  <a:lnTo>
                    <a:pt x="30" y="293"/>
                  </a:lnTo>
                  <a:lnTo>
                    <a:pt x="30" y="301"/>
                  </a:lnTo>
                  <a:lnTo>
                    <a:pt x="35" y="302"/>
                  </a:lnTo>
                  <a:lnTo>
                    <a:pt x="33" y="313"/>
                  </a:lnTo>
                  <a:lnTo>
                    <a:pt x="33" y="31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89" name="Google Shape;589;p49"/>
            <p:cNvSpPr/>
            <p:nvPr/>
          </p:nvSpPr>
          <p:spPr>
            <a:xfrm>
              <a:off x="7293304" y="3584315"/>
              <a:ext cx="319018" cy="385674"/>
            </a:xfrm>
            <a:custGeom>
              <a:avLst/>
              <a:gdLst/>
              <a:ahLst/>
              <a:cxnLst/>
              <a:rect l="l" t="t" r="r" b="b"/>
              <a:pathLst>
                <a:path w="201" h="243" extrusionOk="0">
                  <a:moveTo>
                    <a:pt x="201" y="46"/>
                  </a:moveTo>
                  <a:lnTo>
                    <a:pt x="176" y="46"/>
                  </a:lnTo>
                  <a:lnTo>
                    <a:pt x="183" y="128"/>
                  </a:lnTo>
                  <a:lnTo>
                    <a:pt x="190" y="210"/>
                  </a:lnTo>
                  <a:lnTo>
                    <a:pt x="193" y="213"/>
                  </a:lnTo>
                  <a:lnTo>
                    <a:pt x="189" y="226"/>
                  </a:lnTo>
                  <a:lnTo>
                    <a:pt x="123" y="227"/>
                  </a:lnTo>
                  <a:lnTo>
                    <a:pt x="120" y="230"/>
                  </a:lnTo>
                  <a:lnTo>
                    <a:pt x="114" y="230"/>
                  </a:lnTo>
                  <a:lnTo>
                    <a:pt x="104" y="233"/>
                  </a:lnTo>
                  <a:lnTo>
                    <a:pt x="93" y="228"/>
                  </a:lnTo>
                  <a:lnTo>
                    <a:pt x="88" y="228"/>
                  </a:lnTo>
                  <a:lnTo>
                    <a:pt x="85" y="239"/>
                  </a:lnTo>
                  <a:lnTo>
                    <a:pt x="79" y="243"/>
                  </a:lnTo>
                  <a:lnTo>
                    <a:pt x="69" y="230"/>
                  </a:lnTo>
                  <a:lnTo>
                    <a:pt x="58" y="216"/>
                  </a:lnTo>
                  <a:lnTo>
                    <a:pt x="48" y="210"/>
                  </a:lnTo>
                  <a:lnTo>
                    <a:pt x="40" y="205"/>
                  </a:lnTo>
                  <a:lnTo>
                    <a:pt x="30" y="205"/>
                  </a:lnTo>
                  <a:lnTo>
                    <a:pt x="22" y="210"/>
                  </a:lnTo>
                  <a:lnTo>
                    <a:pt x="14" y="208"/>
                  </a:lnTo>
                  <a:lnTo>
                    <a:pt x="8" y="214"/>
                  </a:lnTo>
                  <a:lnTo>
                    <a:pt x="7" y="204"/>
                  </a:lnTo>
                  <a:lnTo>
                    <a:pt x="12" y="194"/>
                  </a:lnTo>
                  <a:lnTo>
                    <a:pt x="14" y="176"/>
                  </a:lnTo>
                  <a:lnTo>
                    <a:pt x="13" y="158"/>
                  </a:lnTo>
                  <a:lnTo>
                    <a:pt x="11" y="148"/>
                  </a:lnTo>
                  <a:lnTo>
                    <a:pt x="13" y="139"/>
                  </a:lnTo>
                  <a:lnTo>
                    <a:pt x="9" y="130"/>
                  </a:lnTo>
                  <a:lnTo>
                    <a:pt x="0" y="122"/>
                  </a:lnTo>
                  <a:lnTo>
                    <a:pt x="4" y="116"/>
                  </a:lnTo>
                  <a:lnTo>
                    <a:pt x="69" y="116"/>
                  </a:lnTo>
                  <a:lnTo>
                    <a:pt x="66" y="87"/>
                  </a:lnTo>
                  <a:lnTo>
                    <a:pt x="70" y="78"/>
                  </a:lnTo>
                  <a:lnTo>
                    <a:pt x="86" y="76"/>
                  </a:lnTo>
                  <a:lnTo>
                    <a:pt x="86" y="27"/>
                  </a:lnTo>
                  <a:lnTo>
                    <a:pt x="140" y="29"/>
                  </a:lnTo>
                  <a:lnTo>
                    <a:pt x="140" y="0"/>
                  </a:lnTo>
                  <a:lnTo>
                    <a:pt x="201" y="46"/>
                  </a:lnTo>
                  <a:lnTo>
                    <a:pt x="201" y="4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90" name="Google Shape;590;p49"/>
            <p:cNvSpPr/>
            <p:nvPr/>
          </p:nvSpPr>
          <p:spPr>
            <a:xfrm>
              <a:off x="8602706" y="4688965"/>
              <a:ext cx="80944" cy="230135"/>
            </a:xfrm>
            <a:custGeom>
              <a:avLst/>
              <a:gdLst/>
              <a:ahLst/>
              <a:cxnLst/>
              <a:rect l="l" t="t" r="r" b="b"/>
              <a:pathLst>
                <a:path w="51" h="145" extrusionOk="0">
                  <a:moveTo>
                    <a:pt x="36" y="83"/>
                  </a:moveTo>
                  <a:lnTo>
                    <a:pt x="38" y="83"/>
                  </a:lnTo>
                  <a:lnTo>
                    <a:pt x="43" y="89"/>
                  </a:lnTo>
                  <a:lnTo>
                    <a:pt x="50" y="103"/>
                  </a:lnTo>
                  <a:lnTo>
                    <a:pt x="51" y="128"/>
                  </a:lnTo>
                  <a:lnTo>
                    <a:pt x="43" y="131"/>
                  </a:lnTo>
                  <a:lnTo>
                    <a:pt x="37" y="145"/>
                  </a:lnTo>
                  <a:lnTo>
                    <a:pt x="27" y="133"/>
                  </a:lnTo>
                  <a:lnTo>
                    <a:pt x="26" y="120"/>
                  </a:lnTo>
                  <a:lnTo>
                    <a:pt x="30" y="111"/>
                  </a:lnTo>
                  <a:lnTo>
                    <a:pt x="30" y="103"/>
                  </a:lnTo>
                  <a:lnTo>
                    <a:pt x="23" y="98"/>
                  </a:lnTo>
                  <a:lnTo>
                    <a:pt x="19" y="100"/>
                  </a:lnTo>
                  <a:lnTo>
                    <a:pt x="9" y="91"/>
                  </a:lnTo>
                  <a:lnTo>
                    <a:pt x="0" y="86"/>
                  </a:lnTo>
                  <a:lnTo>
                    <a:pt x="6" y="68"/>
                  </a:lnTo>
                  <a:lnTo>
                    <a:pt x="12" y="62"/>
                  </a:lnTo>
                  <a:lnTo>
                    <a:pt x="9" y="45"/>
                  </a:lnTo>
                  <a:lnTo>
                    <a:pt x="13" y="30"/>
                  </a:lnTo>
                  <a:lnTo>
                    <a:pt x="16" y="25"/>
                  </a:lnTo>
                  <a:lnTo>
                    <a:pt x="12" y="9"/>
                  </a:lnTo>
                  <a:lnTo>
                    <a:pt x="5" y="0"/>
                  </a:lnTo>
                  <a:lnTo>
                    <a:pt x="21" y="4"/>
                  </a:lnTo>
                  <a:lnTo>
                    <a:pt x="24" y="9"/>
                  </a:lnTo>
                  <a:lnTo>
                    <a:pt x="23" y="11"/>
                  </a:lnTo>
                  <a:lnTo>
                    <a:pt x="28" y="24"/>
                  </a:lnTo>
                  <a:lnTo>
                    <a:pt x="29" y="46"/>
                  </a:lnTo>
                  <a:lnTo>
                    <a:pt x="24" y="57"/>
                  </a:lnTo>
                  <a:lnTo>
                    <a:pt x="28" y="71"/>
                  </a:lnTo>
                  <a:lnTo>
                    <a:pt x="28" y="80"/>
                  </a:lnTo>
                  <a:lnTo>
                    <a:pt x="31" y="85"/>
                  </a:lnTo>
                  <a:lnTo>
                    <a:pt x="31" y="92"/>
                  </a:lnTo>
                  <a:lnTo>
                    <a:pt x="34" y="97"/>
                  </a:lnTo>
                  <a:lnTo>
                    <a:pt x="37" y="91"/>
                  </a:lnTo>
                  <a:lnTo>
                    <a:pt x="42" y="99"/>
                  </a:lnTo>
                  <a:lnTo>
                    <a:pt x="43" y="97"/>
                  </a:lnTo>
                  <a:lnTo>
                    <a:pt x="40" y="86"/>
                  </a:lnTo>
                  <a:lnTo>
                    <a:pt x="37" y="85"/>
                  </a:lnTo>
                  <a:lnTo>
                    <a:pt x="36" y="83"/>
                  </a:lnTo>
                  <a:lnTo>
                    <a:pt x="36" y="8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91" name="Google Shape;591;p49"/>
            <p:cNvSpPr/>
            <p:nvPr/>
          </p:nvSpPr>
          <p:spPr>
            <a:xfrm>
              <a:off x="10400953" y="4211236"/>
              <a:ext cx="115862" cy="163475"/>
            </a:xfrm>
            <a:custGeom>
              <a:avLst/>
              <a:gdLst/>
              <a:ahLst/>
              <a:cxnLst/>
              <a:rect l="l" t="t" r="r" b="b"/>
              <a:pathLst>
                <a:path w="73" h="103" extrusionOk="0">
                  <a:moveTo>
                    <a:pt x="35" y="8"/>
                  </a:moveTo>
                  <a:lnTo>
                    <a:pt x="39" y="9"/>
                  </a:lnTo>
                  <a:lnTo>
                    <a:pt x="49" y="21"/>
                  </a:lnTo>
                  <a:lnTo>
                    <a:pt x="57" y="34"/>
                  </a:lnTo>
                  <a:lnTo>
                    <a:pt x="58" y="47"/>
                  </a:lnTo>
                  <a:lnTo>
                    <a:pt x="57" y="55"/>
                  </a:lnTo>
                  <a:lnTo>
                    <a:pt x="59" y="61"/>
                  </a:lnTo>
                  <a:lnTo>
                    <a:pt x="61" y="73"/>
                  </a:lnTo>
                  <a:lnTo>
                    <a:pt x="67" y="78"/>
                  </a:lnTo>
                  <a:lnTo>
                    <a:pt x="73" y="95"/>
                  </a:lnTo>
                  <a:lnTo>
                    <a:pt x="73" y="101"/>
                  </a:lnTo>
                  <a:lnTo>
                    <a:pt x="61" y="103"/>
                  </a:lnTo>
                  <a:lnTo>
                    <a:pt x="45" y="89"/>
                  </a:lnTo>
                  <a:lnTo>
                    <a:pt x="25" y="73"/>
                  </a:lnTo>
                  <a:lnTo>
                    <a:pt x="23" y="64"/>
                  </a:lnTo>
                  <a:lnTo>
                    <a:pt x="12" y="51"/>
                  </a:lnTo>
                  <a:lnTo>
                    <a:pt x="10" y="35"/>
                  </a:lnTo>
                  <a:lnTo>
                    <a:pt x="3" y="25"/>
                  </a:lnTo>
                  <a:lnTo>
                    <a:pt x="4" y="11"/>
                  </a:lnTo>
                  <a:lnTo>
                    <a:pt x="0" y="3"/>
                  </a:lnTo>
                  <a:lnTo>
                    <a:pt x="3" y="0"/>
                  </a:lnTo>
                  <a:lnTo>
                    <a:pt x="17" y="8"/>
                  </a:lnTo>
                  <a:lnTo>
                    <a:pt x="19" y="18"/>
                  </a:lnTo>
                  <a:lnTo>
                    <a:pt x="30" y="15"/>
                  </a:lnTo>
                  <a:lnTo>
                    <a:pt x="35"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92" name="Google Shape;592;p49"/>
            <p:cNvSpPr/>
            <p:nvPr/>
          </p:nvSpPr>
          <p:spPr>
            <a:xfrm>
              <a:off x="10661246" y="4201713"/>
              <a:ext cx="249183" cy="187283"/>
            </a:xfrm>
            <a:custGeom>
              <a:avLst/>
              <a:gdLst/>
              <a:ahLst/>
              <a:cxnLst/>
              <a:rect l="l" t="t" r="r" b="b"/>
              <a:pathLst>
                <a:path w="157" h="118" extrusionOk="0">
                  <a:moveTo>
                    <a:pt x="136" y="53"/>
                  </a:moveTo>
                  <a:lnTo>
                    <a:pt x="122" y="50"/>
                  </a:lnTo>
                  <a:lnTo>
                    <a:pt x="102" y="50"/>
                  </a:lnTo>
                  <a:lnTo>
                    <a:pt x="98" y="72"/>
                  </a:lnTo>
                  <a:lnTo>
                    <a:pt x="91" y="78"/>
                  </a:lnTo>
                  <a:lnTo>
                    <a:pt x="84" y="104"/>
                  </a:lnTo>
                  <a:lnTo>
                    <a:pt x="70" y="109"/>
                  </a:lnTo>
                  <a:lnTo>
                    <a:pt x="54" y="104"/>
                  </a:lnTo>
                  <a:lnTo>
                    <a:pt x="46" y="105"/>
                  </a:lnTo>
                  <a:lnTo>
                    <a:pt x="37" y="115"/>
                  </a:lnTo>
                  <a:lnTo>
                    <a:pt x="25" y="113"/>
                  </a:lnTo>
                  <a:lnTo>
                    <a:pt x="15" y="118"/>
                  </a:lnTo>
                  <a:lnTo>
                    <a:pt x="3" y="107"/>
                  </a:lnTo>
                  <a:lnTo>
                    <a:pt x="0" y="94"/>
                  </a:lnTo>
                  <a:lnTo>
                    <a:pt x="13" y="100"/>
                  </a:lnTo>
                  <a:lnTo>
                    <a:pt x="25" y="97"/>
                  </a:lnTo>
                  <a:lnTo>
                    <a:pt x="28" y="81"/>
                  </a:lnTo>
                  <a:lnTo>
                    <a:pt x="36" y="77"/>
                  </a:lnTo>
                  <a:lnTo>
                    <a:pt x="56" y="73"/>
                  </a:lnTo>
                  <a:lnTo>
                    <a:pt x="67" y="58"/>
                  </a:lnTo>
                  <a:lnTo>
                    <a:pt x="74" y="46"/>
                  </a:lnTo>
                  <a:lnTo>
                    <a:pt x="83" y="55"/>
                  </a:lnTo>
                  <a:lnTo>
                    <a:pt x="86" y="50"/>
                  </a:lnTo>
                  <a:lnTo>
                    <a:pt x="94" y="50"/>
                  </a:lnTo>
                  <a:lnTo>
                    <a:pt x="94" y="38"/>
                  </a:lnTo>
                  <a:lnTo>
                    <a:pt x="95" y="28"/>
                  </a:lnTo>
                  <a:lnTo>
                    <a:pt x="107" y="15"/>
                  </a:lnTo>
                  <a:lnTo>
                    <a:pt x="114" y="1"/>
                  </a:lnTo>
                  <a:lnTo>
                    <a:pt x="122" y="0"/>
                  </a:lnTo>
                  <a:lnTo>
                    <a:pt x="131" y="10"/>
                  </a:lnTo>
                  <a:lnTo>
                    <a:pt x="132" y="18"/>
                  </a:lnTo>
                  <a:lnTo>
                    <a:pt x="143" y="24"/>
                  </a:lnTo>
                  <a:lnTo>
                    <a:pt x="157" y="29"/>
                  </a:lnTo>
                  <a:lnTo>
                    <a:pt x="156" y="36"/>
                  </a:lnTo>
                  <a:lnTo>
                    <a:pt x="145" y="38"/>
                  </a:lnTo>
                  <a:lnTo>
                    <a:pt x="148" y="47"/>
                  </a:lnTo>
                  <a:lnTo>
                    <a:pt x="136" y="5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93" name="Google Shape;593;p49"/>
            <p:cNvSpPr/>
            <p:nvPr/>
          </p:nvSpPr>
          <p:spPr>
            <a:xfrm>
              <a:off x="8048790" y="4922275"/>
              <a:ext cx="349174" cy="365042"/>
            </a:xfrm>
            <a:custGeom>
              <a:avLst/>
              <a:gdLst/>
              <a:ahLst/>
              <a:cxnLst/>
              <a:rect l="l" t="t" r="r" b="b"/>
              <a:pathLst>
                <a:path w="220" h="230" extrusionOk="0">
                  <a:moveTo>
                    <a:pt x="190" y="11"/>
                  </a:moveTo>
                  <a:lnTo>
                    <a:pt x="203" y="7"/>
                  </a:lnTo>
                  <a:lnTo>
                    <a:pt x="214" y="8"/>
                  </a:lnTo>
                  <a:lnTo>
                    <a:pt x="220" y="13"/>
                  </a:lnTo>
                  <a:lnTo>
                    <a:pt x="220" y="14"/>
                  </a:lnTo>
                  <a:lnTo>
                    <a:pt x="211" y="18"/>
                  </a:lnTo>
                  <a:lnTo>
                    <a:pt x="206" y="18"/>
                  </a:lnTo>
                  <a:lnTo>
                    <a:pt x="195" y="26"/>
                  </a:lnTo>
                  <a:lnTo>
                    <a:pt x="189" y="18"/>
                  </a:lnTo>
                  <a:lnTo>
                    <a:pt x="163" y="24"/>
                  </a:lnTo>
                  <a:lnTo>
                    <a:pt x="151" y="25"/>
                  </a:lnTo>
                  <a:lnTo>
                    <a:pt x="149" y="93"/>
                  </a:lnTo>
                  <a:lnTo>
                    <a:pt x="132" y="93"/>
                  </a:lnTo>
                  <a:lnTo>
                    <a:pt x="131" y="149"/>
                  </a:lnTo>
                  <a:lnTo>
                    <a:pt x="127" y="219"/>
                  </a:lnTo>
                  <a:lnTo>
                    <a:pt x="112" y="229"/>
                  </a:lnTo>
                  <a:lnTo>
                    <a:pt x="104" y="230"/>
                  </a:lnTo>
                  <a:lnTo>
                    <a:pt x="94" y="227"/>
                  </a:lnTo>
                  <a:lnTo>
                    <a:pt x="86" y="225"/>
                  </a:lnTo>
                  <a:lnTo>
                    <a:pt x="84" y="218"/>
                  </a:lnTo>
                  <a:lnTo>
                    <a:pt x="78" y="212"/>
                  </a:lnTo>
                  <a:lnTo>
                    <a:pt x="70" y="221"/>
                  </a:lnTo>
                  <a:lnTo>
                    <a:pt x="58" y="207"/>
                  </a:lnTo>
                  <a:lnTo>
                    <a:pt x="52" y="193"/>
                  </a:lnTo>
                  <a:lnTo>
                    <a:pt x="49" y="175"/>
                  </a:lnTo>
                  <a:lnTo>
                    <a:pt x="46" y="161"/>
                  </a:lnTo>
                  <a:lnTo>
                    <a:pt x="41" y="132"/>
                  </a:lnTo>
                  <a:lnTo>
                    <a:pt x="41" y="109"/>
                  </a:lnTo>
                  <a:lnTo>
                    <a:pt x="40" y="98"/>
                  </a:lnTo>
                  <a:lnTo>
                    <a:pt x="34" y="90"/>
                  </a:lnTo>
                  <a:lnTo>
                    <a:pt x="25" y="75"/>
                  </a:lnTo>
                  <a:lnTo>
                    <a:pt x="17" y="52"/>
                  </a:lnTo>
                  <a:lnTo>
                    <a:pt x="14" y="40"/>
                  </a:lnTo>
                  <a:lnTo>
                    <a:pt x="0" y="21"/>
                  </a:lnTo>
                  <a:lnTo>
                    <a:pt x="0" y="7"/>
                  </a:lnTo>
                  <a:lnTo>
                    <a:pt x="8" y="4"/>
                  </a:lnTo>
                  <a:lnTo>
                    <a:pt x="17" y="0"/>
                  </a:lnTo>
                  <a:lnTo>
                    <a:pt x="29" y="1"/>
                  </a:lnTo>
                  <a:lnTo>
                    <a:pt x="38" y="10"/>
                  </a:lnTo>
                  <a:lnTo>
                    <a:pt x="40" y="8"/>
                  </a:lnTo>
                  <a:lnTo>
                    <a:pt x="108" y="7"/>
                  </a:lnTo>
                  <a:lnTo>
                    <a:pt x="119" y="16"/>
                  </a:lnTo>
                  <a:lnTo>
                    <a:pt x="159" y="19"/>
                  </a:lnTo>
                  <a:lnTo>
                    <a:pt x="190" y="11"/>
                  </a:lnTo>
                  <a:lnTo>
                    <a:pt x="190" y="1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94" name="Google Shape;594;p49"/>
            <p:cNvSpPr/>
            <p:nvPr/>
          </p:nvSpPr>
          <p:spPr>
            <a:xfrm>
              <a:off x="7747231" y="3701764"/>
              <a:ext cx="409485" cy="357106"/>
            </a:xfrm>
            <a:custGeom>
              <a:avLst/>
              <a:gdLst/>
              <a:ahLst/>
              <a:cxnLst/>
              <a:rect l="l" t="t" r="r" b="b"/>
              <a:pathLst>
                <a:path w="258" h="225" extrusionOk="0">
                  <a:moveTo>
                    <a:pt x="239" y="12"/>
                  </a:moveTo>
                  <a:lnTo>
                    <a:pt x="244" y="42"/>
                  </a:lnTo>
                  <a:lnTo>
                    <a:pt x="250" y="47"/>
                  </a:lnTo>
                  <a:lnTo>
                    <a:pt x="250" y="53"/>
                  </a:lnTo>
                  <a:lnTo>
                    <a:pt x="258" y="59"/>
                  </a:lnTo>
                  <a:lnTo>
                    <a:pt x="254" y="68"/>
                  </a:lnTo>
                  <a:lnTo>
                    <a:pt x="249" y="106"/>
                  </a:lnTo>
                  <a:lnTo>
                    <a:pt x="248" y="131"/>
                  </a:lnTo>
                  <a:lnTo>
                    <a:pt x="227" y="148"/>
                  </a:lnTo>
                  <a:lnTo>
                    <a:pt x="221" y="173"/>
                  </a:lnTo>
                  <a:lnTo>
                    <a:pt x="227" y="181"/>
                  </a:lnTo>
                  <a:lnTo>
                    <a:pt x="227" y="193"/>
                  </a:lnTo>
                  <a:lnTo>
                    <a:pt x="239" y="193"/>
                  </a:lnTo>
                  <a:lnTo>
                    <a:pt x="237" y="202"/>
                  </a:lnTo>
                  <a:lnTo>
                    <a:pt x="233" y="203"/>
                  </a:lnTo>
                  <a:lnTo>
                    <a:pt x="232" y="210"/>
                  </a:lnTo>
                  <a:lnTo>
                    <a:pt x="229" y="210"/>
                  </a:lnTo>
                  <a:lnTo>
                    <a:pt x="217" y="189"/>
                  </a:lnTo>
                  <a:lnTo>
                    <a:pt x="213" y="188"/>
                  </a:lnTo>
                  <a:lnTo>
                    <a:pt x="200" y="199"/>
                  </a:lnTo>
                  <a:lnTo>
                    <a:pt x="188" y="193"/>
                  </a:lnTo>
                  <a:lnTo>
                    <a:pt x="179" y="193"/>
                  </a:lnTo>
                  <a:lnTo>
                    <a:pt x="173" y="195"/>
                  </a:lnTo>
                  <a:lnTo>
                    <a:pt x="164" y="194"/>
                  </a:lnTo>
                  <a:lnTo>
                    <a:pt x="154" y="202"/>
                  </a:lnTo>
                  <a:lnTo>
                    <a:pt x="145" y="203"/>
                  </a:lnTo>
                  <a:lnTo>
                    <a:pt x="125" y="193"/>
                  </a:lnTo>
                  <a:lnTo>
                    <a:pt x="117" y="198"/>
                  </a:lnTo>
                  <a:lnTo>
                    <a:pt x="109" y="197"/>
                  </a:lnTo>
                  <a:lnTo>
                    <a:pt x="102" y="191"/>
                  </a:lnTo>
                  <a:lnTo>
                    <a:pt x="86" y="183"/>
                  </a:lnTo>
                  <a:lnTo>
                    <a:pt x="68" y="185"/>
                  </a:lnTo>
                  <a:lnTo>
                    <a:pt x="64" y="190"/>
                  </a:lnTo>
                  <a:lnTo>
                    <a:pt x="62" y="200"/>
                  </a:lnTo>
                  <a:lnTo>
                    <a:pt x="56" y="208"/>
                  </a:lnTo>
                  <a:lnTo>
                    <a:pt x="56" y="225"/>
                  </a:lnTo>
                  <a:lnTo>
                    <a:pt x="43" y="214"/>
                  </a:lnTo>
                  <a:lnTo>
                    <a:pt x="37" y="214"/>
                  </a:lnTo>
                  <a:lnTo>
                    <a:pt x="31" y="220"/>
                  </a:lnTo>
                  <a:lnTo>
                    <a:pt x="31" y="207"/>
                  </a:lnTo>
                  <a:lnTo>
                    <a:pt x="12" y="202"/>
                  </a:lnTo>
                  <a:lnTo>
                    <a:pt x="12" y="193"/>
                  </a:lnTo>
                  <a:lnTo>
                    <a:pt x="2" y="181"/>
                  </a:lnTo>
                  <a:lnTo>
                    <a:pt x="0" y="172"/>
                  </a:lnTo>
                  <a:lnTo>
                    <a:pt x="2" y="163"/>
                  </a:lnTo>
                  <a:lnTo>
                    <a:pt x="12" y="162"/>
                  </a:lnTo>
                  <a:lnTo>
                    <a:pt x="18" y="156"/>
                  </a:lnTo>
                  <a:lnTo>
                    <a:pt x="41" y="154"/>
                  </a:lnTo>
                  <a:lnTo>
                    <a:pt x="56" y="151"/>
                  </a:lnTo>
                  <a:lnTo>
                    <a:pt x="57" y="139"/>
                  </a:lnTo>
                  <a:lnTo>
                    <a:pt x="66" y="126"/>
                  </a:lnTo>
                  <a:lnTo>
                    <a:pt x="66" y="82"/>
                  </a:lnTo>
                  <a:lnTo>
                    <a:pt x="89" y="74"/>
                  </a:lnTo>
                  <a:lnTo>
                    <a:pt x="136" y="37"/>
                  </a:lnTo>
                  <a:lnTo>
                    <a:pt x="192" y="0"/>
                  </a:lnTo>
                  <a:lnTo>
                    <a:pt x="218" y="9"/>
                  </a:lnTo>
                  <a:lnTo>
                    <a:pt x="227" y="19"/>
                  </a:lnTo>
                  <a:lnTo>
                    <a:pt x="239" y="12"/>
                  </a:lnTo>
                  <a:lnTo>
                    <a:pt x="239" y="1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95" name="Google Shape;595;p49"/>
            <p:cNvSpPr/>
            <p:nvPr/>
          </p:nvSpPr>
          <p:spPr>
            <a:xfrm>
              <a:off x="7810717" y="3992211"/>
              <a:ext cx="315844" cy="290446"/>
            </a:xfrm>
            <a:custGeom>
              <a:avLst/>
              <a:gdLst/>
              <a:ahLst/>
              <a:cxnLst/>
              <a:rect l="l" t="t" r="r" b="b"/>
              <a:pathLst>
                <a:path w="199" h="183" extrusionOk="0">
                  <a:moveTo>
                    <a:pt x="192" y="27"/>
                  </a:moveTo>
                  <a:lnTo>
                    <a:pt x="199" y="34"/>
                  </a:lnTo>
                  <a:lnTo>
                    <a:pt x="197" y="38"/>
                  </a:lnTo>
                  <a:lnTo>
                    <a:pt x="196" y="44"/>
                  </a:lnTo>
                  <a:lnTo>
                    <a:pt x="182" y="59"/>
                  </a:lnTo>
                  <a:lnTo>
                    <a:pt x="178" y="70"/>
                  </a:lnTo>
                  <a:lnTo>
                    <a:pt x="176" y="81"/>
                  </a:lnTo>
                  <a:lnTo>
                    <a:pt x="172" y="85"/>
                  </a:lnTo>
                  <a:lnTo>
                    <a:pt x="169" y="99"/>
                  </a:lnTo>
                  <a:lnTo>
                    <a:pt x="160" y="106"/>
                  </a:lnTo>
                  <a:lnTo>
                    <a:pt x="157" y="116"/>
                  </a:lnTo>
                  <a:lnTo>
                    <a:pt x="153" y="123"/>
                  </a:lnTo>
                  <a:lnTo>
                    <a:pt x="152" y="131"/>
                  </a:lnTo>
                  <a:lnTo>
                    <a:pt x="141" y="138"/>
                  </a:lnTo>
                  <a:lnTo>
                    <a:pt x="131" y="130"/>
                  </a:lnTo>
                  <a:lnTo>
                    <a:pt x="125" y="130"/>
                  </a:lnTo>
                  <a:lnTo>
                    <a:pt x="115" y="142"/>
                  </a:lnTo>
                  <a:lnTo>
                    <a:pt x="110" y="142"/>
                  </a:lnTo>
                  <a:lnTo>
                    <a:pt x="102" y="159"/>
                  </a:lnTo>
                  <a:lnTo>
                    <a:pt x="98" y="173"/>
                  </a:lnTo>
                  <a:lnTo>
                    <a:pt x="80" y="180"/>
                  </a:lnTo>
                  <a:lnTo>
                    <a:pt x="74" y="179"/>
                  </a:lnTo>
                  <a:lnTo>
                    <a:pt x="68" y="183"/>
                  </a:lnTo>
                  <a:lnTo>
                    <a:pt x="54" y="183"/>
                  </a:lnTo>
                  <a:lnTo>
                    <a:pt x="45" y="171"/>
                  </a:lnTo>
                  <a:lnTo>
                    <a:pt x="39" y="157"/>
                  </a:lnTo>
                  <a:lnTo>
                    <a:pt x="28" y="145"/>
                  </a:lnTo>
                  <a:lnTo>
                    <a:pt x="15" y="145"/>
                  </a:lnTo>
                  <a:lnTo>
                    <a:pt x="0" y="145"/>
                  </a:lnTo>
                  <a:lnTo>
                    <a:pt x="2" y="114"/>
                  </a:lnTo>
                  <a:lnTo>
                    <a:pt x="1" y="102"/>
                  </a:lnTo>
                  <a:lnTo>
                    <a:pt x="4" y="90"/>
                  </a:lnTo>
                  <a:lnTo>
                    <a:pt x="9" y="85"/>
                  </a:lnTo>
                  <a:lnTo>
                    <a:pt x="17" y="73"/>
                  </a:lnTo>
                  <a:lnTo>
                    <a:pt x="16" y="67"/>
                  </a:lnTo>
                  <a:lnTo>
                    <a:pt x="19" y="60"/>
                  </a:lnTo>
                  <a:lnTo>
                    <a:pt x="15" y="48"/>
                  </a:lnTo>
                  <a:lnTo>
                    <a:pt x="16" y="42"/>
                  </a:lnTo>
                  <a:lnTo>
                    <a:pt x="16" y="25"/>
                  </a:lnTo>
                  <a:lnTo>
                    <a:pt x="22" y="17"/>
                  </a:lnTo>
                  <a:lnTo>
                    <a:pt x="24" y="7"/>
                  </a:lnTo>
                  <a:lnTo>
                    <a:pt x="28" y="2"/>
                  </a:lnTo>
                  <a:lnTo>
                    <a:pt x="46" y="0"/>
                  </a:lnTo>
                  <a:lnTo>
                    <a:pt x="62" y="8"/>
                  </a:lnTo>
                  <a:lnTo>
                    <a:pt x="69" y="14"/>
                  </a:lnTo>
                  <a:lnTo>
                    <a:pt x="77" y="15"/>
                  </a:lnTo>
                  <a:lnTo>
                    <a:pt x="85" y="10"/>
                  </a:lnTo>
                  <a:lnTo>
                    <a:pt x="105" y="20"/>
                  </a:lnTo>
                  <a:lnTo>
                    <a:pt x="114" y="19"/>
                  </a:lnTo>
                  <a:lnTo>
                    <a:pt x="124" y="11"/>
                  </a:lnTo>
                  <a:lnTo>
                    <a:pt x="133" y="12"/>
                  </a:lnTo>
                  <a:lnTo>
                    <a:pt x="139" y="10"/>
                  </a:lnTo>
                  <a:lnTo>
                    <a:pt x="148" y="10"/>
                  </a:lnTo>
                  <a:lnTo>
                    <a:pt x="160" y="16"/>
                  </a:lnTo>
                  <a:lnTo>
                    <a:pt x="173" y="5"/>
                  </a:lnTo>
                  <a:lnTo>
                    <a:pt x="177" y="6"/>
                  </a:lnTo>
                  <a:lnTo>
                    <a:pt x="189" y="27"/>
                  </a:lnTo>
                  <a:lnTo>
                    <a:pt x="192" y="27"/>
                  </a:lnTo>
                  <a:lnTo>
                    <a:pt x="192" y="2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96" name="Google Shape;596;p49"/>
            <p:cNvSpPr/>
            <p:nvPr/>
          </p:nvSpPr>
          <p:spPr>
            <a:xfrm>
              <a:off x="5420462" y="3958881"/>
              <a:ext cx="125384" cy="128558"/>
            </a:xfrm>
            <a:custGeom>
              <a:avLst/>
              <a:gdLst/>
              <a:ahLst/>
              <a:cxnLst/>
              <a:rect l="l" t="t" r="r" b="b"/>
              <a:pathLst>
                <a:path w="79" h="81" extrusionOk="0">
                  <a:moveTo>
                    <a:pt x="79" y="0"/>
                  </a:moveTo>
                  <a:lnTo>
                    <a:pt x="77" y="2"/>
                  </a:lnTo>
                  <a:lnTo>
                    <a:pt x="76" y="6"/>
                  </a:lnTo>
                  <a:lnTo>
                    <a:pt x="77" y="13"/>
                  </a:lnTo>
                  <a:lnTo>
                    <a:pt x="73" y="19"/>
                  </a:lnTo>
                  <a:lnTo>
                    <a:pt x="71" y="27"/>
                  </a:lnTo>
                  <a:lnTo>
                    <a:pt x="69" y="35"/>
                  </a:lnTo>
                  <a:lnTo>
                    <a:pt x="70" y="40"/>
                  </a:lnTo>
                  <a:lnTo>
                    <a:pt x="69" y="48"/>
                  </a:lnTo>
                  <a:lnTo>
                    <a:pt x="67" y="51"/>
                  </a:lnTo>
                  <a:lnTo>
                    <a:pt x="65" y="59"/>
                  </a:lnTo>
                  <a:lnTo>
                    <a:pt x="65" y="64"/>
                  </a:lnTo>
                  <a:lnTo>
                    <a:pt x="62" y="68"/>
                  </a:lnTo>
                  <a:lnTo>
                    <a:pt x="62" y="74"/>
                  </a:lnTo>
                  <a:lnTo>
                    <a:pt x="64" y="77"/>
                  </a:lnTo>
                  <a:lnTo>
                    <a:pt x="60" y="81"/>
                  </a:lnTo>
                  <a:lnTo>
                    <a:pt x="55" y="80"/>
                  </a:lnTo>
                  <a:lnTo>
                    <a:pt x="53" y="76"/>
                  </a:lnTo>
                  <a:lnTo>
                    <a:pt x="48" y="74"/>
                  </a:lnTo>
                  <a:lnTo>
                    <a:pt x="43" y="77"/>
                  </a:lnTo>
                  <a:lnTo>
                    <a:pt x="33" y="71"/>
                  </a:lnTo>
                  <a:lnTo>
                    <a:pt x="30" y="74"/>
                  </a:lnTo>
                  <a:lnTo>
                    <a:pt x="25" y="68"/>
                  </a:lnTo>
                  <a:lnTo>
                    <a:pt x="17" y="60"/>
                  </a:lnTo>
                  <a:lnTo>
                    <a:pt x="14" y="54"/>
                  </a:lnTo>
                  <a:lnTo>
                    <a:pt x="8" y="48"/>
                  </a:lnTo>
                  <a:lnTo>
                    <a:pt x="0" y="40"/>
                  </a:lnTo>
                  <a:lnTo>
                    <a:pt x="3" y="37"/>
                  </a:lnTo>
                  <a:lnTo>
                    <a:pt x="5" y="40"/>
                  </a:lnTo>
                  <a:lnTo>
                    <a:pt x="6" y="38"/>
                  </a:lnTo>
                  <a:lnTo>
                    <a:pt x="11" y="37"/>
                  </a:lnTo>
                  <a:lnTo>
                    <a:pt x="14" y="33"/>
                  </a:lnTo>
                  <a:lnTo>
                    <a:pt x="17" y="33"/>
                  </a:lnTo>
                  <a:lnTo>
                    <a:pt x="17" y="23"/>
                  </a:lnTo>
                  <a:lnTo>
                    <a:pt x="21" y="23"/>
                  </a:lnTo>
                  <a:lnTo>
                    <a:pt x="24" y="23"/>
                  </a:lnTo>
                  <a:lnTo>
                    <a:pt x="28" y="18"/>
                  </a:lnTo>
                  <a:lnTo>
                    <a:pt x="33" y="22"/>
                  </a:lnTo>
                  <a:lnTo>
                    <a:pt x="34" y="20"/>
                  </a:lnTo>
                  <a:lnTo>
                    <a:pt x="38" y="17"/>
                  </a:lnTo>
                  <a:lnTo>
                    <a:pt x="45" y="12"/>
                  </a:lnTo>
                  <a:lnTo>
                    <a:pt x="45" y="8"/>
                  </a:lnTo>
                  <a:lnTo>
                    <a:pt x="46" y="9"/>
                  </a:lnTo>
                  <a:lnTo>
                    <a:pt x="49" y="4"/>
                  </a:lnTo>
                  <a:lnTo>
                    <a:pt x="51" y="3"/>
                  </a:lnTo>
                  <a:lnTo>
                    <a:pt x="54" y="6"/>
                  </a:lnTo>
                  <a:lnTo>
                    <a:pt x="57" y="7"/>
                  </a:lnTo>
                  <a:lnTo>
                    <a:pt x="61" y="4"/>
                  </a:lnTo>
                  <a:lnTo>
                    <a:pt x="65" y="4"/>
                  </a:lnTo>
                  <a:lnTo>
                    <a:pt x="71" y="2"/>
                  </a:lnTo>
                  <a:lnTo>
                    <a:pt x="74" y="0"/>
                  </a:lnTo>
                  <a:lnTo>
                    <a:pt x="79" y="0"/>
                  </a:lnTo>
                  <a:lnTo>
                    <a:pt x="79"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97" name="Google Shape;597;p49"/>
            <p:cNvSpPr/>
            <p:nvPr/>
          </p:nvSpPr>
          <p:spPr>
            <a:xfrm>
              <a:off x="7844047" y="2327301"/>
              <a:ext cx="495192" cy="349171"/>
            </a:xfrm>
            <a:custGeom>
              <a:avLst/>
              <a:gdLst/>
              <a:ahLst/>
              <a:cxnLst/>
              <a:rect l="l" t="t" r="r" b="b"/>
              <a:pathLst>
                <a:path w="312" h="220" extrusionOk="0">
                  <a:moveTo>
                    <a:pt x="312" y="26"/>
                  </a:moveTo>
                  <a:lnTo>
                    <a:pt x="292" y="32"/>
                  </a:lnTo>
                  <a:lnTo>
                    <a:pt x="283" y="34"/>
                  </a:lnTo>
                  <a:lnTo>
                    <a:pt x="286" y="23"/>
                  </a:lnTo>
                  <a:lnTo>
                    <a:pt x="268" y="17"/>
                  </a:lnTo>
                  <a:lnTo>
                    <a:pt x="251" y="22"/>
                  </a:lnTo>
                  <a:lnTo>
                    <a:pt x="247" y="34"/>
                  </a:lnTo>
                  <a:lnTo>
                    <a:pt x="238" y="41"/>
                  </a:lnTo>
                  <a:lnTo>
                    <a:pt x="223" y="37"/>
                  </a:lnTo>
                  <a:lnTo>
                    <a:pt x="208" y="37"/>
                  </a:lnTo>
                  <a:lnTo>
                    <a:pt x="192" y="29"/>
                  </a:lnTo>
                  <a:lnTo>
                    <a:pt x="186" y="34"/>
                  </a:lnTo>
                  <a:lnTo>
                    <a:pt x="178" y="34"/>
                  </a:lnTo>
                  <a:lnTo>
                    <a:pt x="179" y="45"/>
                  </a:lnTo>
                  <a:lnTo>
                    <a:pt x="155" y="42"/>
                  </a:lnTo>
                  <a:lnTo>
                    <a:pt x="153" y="51"/>
                  </a:lnTo>
                  <a:lnTo>
                    <a:pt x="141" y="51"/>
                  </a:lnTo>
                  <a:lnTo>
                    <a:pt x="135" y="63"/>
                  </a:lnTo>
                  <a:lnTo>
                    <a:pt x="124" y="81"/>
                  </a:lnTo>
                  <a:lnTo>
                    <a:pt x="108" y="104"/>
                  </a:lnTo>
                  <a:lnTo>
                    <a:pt x="113" y="110"/>
                  </a:lnTo>
                  <a:lnTo>
                    <a:pt x="109" y="117"/>
                  </a:lnTo>
                  <a:lnTo>
                    <a:pt x="96" y="117"/>
                  </a:lnTo>
                  <a:lnTo>
                    <a:pt x="89" y="132"/>
                  </a:lnTo>
                  <a:lnTo>
                    <a:pt x="92" y="155"/>
                  </a:lnTo>
                  <a:lnTo>
                    <a:pt x="101" y="164"/>
                  </a:lnTo>
                  <a:lnTo>
                    <a:pt x="99" y="184"/>
                  </a:lnTo>
                  <a:lnTo>
                    <a:pt x="89" y="196"/>
                  </a:lnTo>
                  <a:lnTo>
                    <a:pt x="84" y="206"/>
                  </a:lnTo>
                  <a:lnTo>
                    <a:pt x="74" y="195"/>
                  </a:lnTo>
                  <a:lnTo>
                    <a:pt x="49" y="216"/>
                  </a:lnTo>
                  <a:lnTo>
                    <a:pt x="30" y="220"/>
                  </a:lnTo>
                  <a:lnTo>
                    <a:pt x="11" y="211"/>
                  </a:lnTo>
                  <a:lnTo>
                    <a:pt x="6" y="192"/>
                  </a:lnTo>
                  <a:lnTo>
                    <a:pt x="0" y="152"/>
                  </a:lnTo>
                  <a:lnTo>
                    <a:pt x="12" y="141"/>
                  </a:lnTo>
                  <a:lnTo>
                    <a:pt x="45" y="127"/>
                  </a:lnTo>
                  <a:lnTo>
                    <a:pt x="69" y="109"/>
                  </a:lnTo>
                  <a:lnTo>
                    <a:pt x="90" y="86"/>
                  </a:lnTo>
                  <a:lnTo>
                    <a:pt x="117" y="54"/>
                  </a:lnTo>
                  <a:lnTo>
                    <a:pt x="136" y="43"/>
                  </a:lnTo>
                  <a:lnTo>
                    <a:pt x="166" y="22"/>
                  </a:lnTo>
                  <a:lnTo>
                    <a:pt x="192" y="15"/>
                  </a:lnTo>
                  <a:lnTo>
                    <a:pt x="212" y="16"/>
                  </a:lnTo>
                  <a:lnTo>
                    <a:pt x="226" y="3"/>
                  </a:lnTo>
                  <a:lnTo>
                    <a:pt x="249" y="3"/>
                  </a:lnTo>
                  <a:lnTo>
                    <a:pt x="269" y="0"/>
                  </a:lnTo>
                  <a:lnTo>
                    <a:pt x="310" y="12"/>
                  </a:lnTo>
                  <a:lnTo>
                    <a:pt x="295" y="16"/>
                  </a:lnTo>
                  <a:lnTo>
                    <a:pt x="312" y="2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98" name="Google Shape;598;p49"/>
            <p:cNvSpPr/>
            <p:nvPr/>
          </p:nvSpPr>
          <p:spPr>
            <a:xfrm>
              <a:off x="8094817" y="2157478"/>
              <a:ext cx="68247" cy="20633"/>
            </a:xfrm>
            <a:custGeom>
              <a:avLst/>
              <a:gdLst/>
              <a:ahLst/>
              <a:cxnLst/>
              <a:rect l="l" t="t" r="r" b="b"/>
              <a:pathLst>
                <a:path w="43" h="13" extrusionOk="0">
                  <a:moveTo>
                    <a:pt x="43" y="8"/>
                  </a:moveTo>
                  <a:lnTo>
                    <a:pt x="21" y="13"/>
                  </a:lnTo>
                  <a:lnTo>
                    <a:pt x="1" y="10"/>
                  </a:lnTo>
                  <a:lnTo>
                    <a:pt x="8" y="7"/>
                  </a:lnTo>
                  <a:lnTo>
                    <a:pt x="0" y="2"/>
                  </a:lnTo>
                  <a:lnTo>
                    <a:pt x="21" y="0"/>
                  </a:lnTo>
                  <a:lnTo>
                    <a:pt x="27" y="4"/>
                  </a:lnTo>
                  <a:lnTo>
                    <a:pt x="43"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599" name="Google Shape;599;p49"/>
            <p:cNvSpPr/>
            <p:nvPr/>
          </p:nvSpPr>
          <p:spPr>
            <a:xfrm>
              <a:off x="7913882" y="2122560"/>
              <a:ext cx="188871" cy="73008"/>
            </a:xfrm>
            <a:custGeom>
              <a:avLst/>
              <a:gdLst/>
              <a:ahLst/>
              <a:cxnLst/>
              <a:rect l="l" t="t" r="r" b="b"/>
              <a:pathLst>
                <a:path w="119" h="46" extrusionOk="0">
                  <a:moveTo>
                    <a:pt x="82" y="5"/>
                  </a:moveTo>
                  <a:lnTo>
                    <a:pt x="119" y="15"/>
                  </a:lnTo>
                  <a:lnTo>
                    <a:pt x="94" y="20"/>
                  </a:lnTo>
                  <a:lnTo>
                    <a:pt x="90" y="30"/>
                  </a:lnTo>
                  <a:lnTo>
                    <a:pt x="81" y="33"/>
                  </a:lnTo>
                  <a:lnTo>
                    <a:pt x="79" y="45"/>
                  </a:lnTo>
                  <a:lnTo>
                    <a:pt x="65" y="46"/>
                  </a:lnTo>
                  <a:lnTo>
                    <a:pt x="40" y="37"/>
                  </a:lnTo>
                  <a:lnTo>
                    <a:pt x="49" y="32"/>
                  </a:lnTo>
                  <a:lnTo>
                    <a:pt x="32" y="28"/>
                  </a:lnTo>
                  <a:lnTo>
                    <a:pt x="9" y="16"/>
                  </a:lnTo>
                  <a:lnTo>
                    <a:pt x="0" y="6"/>
                  </a:lnTo>
                  <a:lnTo>
                    <a:pt x="28" y="1"/>
                  </a:lnTo>
                  <a:lnTo>
                    <a:pt x="34" y="6"/>
                  </a:lnTo>
                  <a:lnTo>
                    <a:pt x="49" y="6"/>
                  </a:lnTo>
                  <a:lnTo>
                    <a:pt x="52" y="1"/>
                  </a:lnTo>
                  <a:lnTo>
                    <a:pt x="68" y="0"/>
                  </a:lnTo>
                  <a:lnTo>
                    <a:pt x="82" y="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00" name="Google Shape;600;p49"/>
            <p:cNvSpPr/>
            <p:nvPr/>
          </p:nvSpPr>
          <p:spPr>
            <a:xfrm>
              <a:off x="8026570" y="2109864"/>
              <a:ext cx="166651" cy="26981"/>
            </a:xfrm>
            <a:custGeom>
              <a:avLst/>
              <a:gdLst/>
              <a:ahLst/>
              <a:cxnLst/>
              <a:rect l="l" t="t" r="r" b="b"/>
              <a:pathLst>
                <a:path w="105" h="17" extrusionOk="0">
                  <a:moveTo>
                    <a:pt x="83" y="4"/>
                  </a:moveTo>
                  <a:lnTo>
                    <a:pt x="105" y="8"/>
                  </a:lnTo>
                  <a:lnTo>
                    <a:pt x="92" y="15"/>
                  </a:lnTo>
                  <a:lnTo>
                    <a:pt x="62" y="17"/>
                  </a:lnTo>
                  <a:lnTo>
                    <a:pt x="30" y="14"/>
                  </a:lnTo>
                  <a:lnTo>
                    <a:pt x="27" y="11"/>
                  </a:lnTo>
                  <a:lnTo>
                    <a:pt x="12" y="11"/>
                  </a:lnTo>
                  <a:lnTo>
                    <a:pt x="0" y="5"/>
                  </a:lnTo>
                  <a:lnTo>
                    <a:pt x="31" y="2"/>
                  </a:lnTo>
                  <a:lnTo>
                    <a:pt x="46" y="5"/>
                  </a:lnTo>
                  <a:lnTo>
                    <a:pt x="56" y="0"/>
                  </a:lnTo>
                  <a:lnTo>
                    <a:pt x="83"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01" name="Google Shape;601;p49"/>
            <p:cNvSpPr/>
            <p:nvPr/>
          </p:nvSpPr>
          <p:spPr>
            <a:xfrm>
              <a:off x="9796247" y="3492261"/>
              <a:ext cx="220614" cy="122209"/>
            </a:xfrm>
            <a:custGeom>
              <a:avLst/>
              <a:gdLst/>
              <a:ahLst/>
              <a:cxnLst/>
              <a:rect l="l" t="t" r="r" b="b"/>
              <a:pathLst>
                <a:path w="139" h="77" extrusionOk="0">
                  <a:moveTo>
                    <a:pt x="134" y="49"/>
                  </a:moveTo>
                  <a:lnTo>
                    <a:pt x="134" y="57"/>
                  </a:lnTo>
                  <a:lnTo>
                    <a:pt x="139" y="69"/>
                  </a:lnTo>
                  <a:lnTo>
                    <a:pt x="138" y="77"/>
                  </a:lnTo>
                  <a:lnTo>
                    <a:pt x="125" y="77"/>
                  </a:lnTo>
                  <a:lnTo>
                    <a:pt x="104" y="72"/>
                  </a:lnTo>
                  <a:lnTo>
                    <a:pt x="91" y="71"/>
                  </a:lnTo>
                  <a:lnTo>
                    <a:pt x="80" y="61"/>
                  </a:lnTo>
                  <a:lnTo>
                    <a:pt x="57" y="58"/>
                  </a:lnTo>
                  <a:lnTo>
                    <a:pt x="34" y="48"/>
                  </a:lnTo>
                  <a:lnTo>
                    <a:pt x="17" y="39"/>
                  </a:lnTo>
                  <a:lnTo>
                    <a:pt x="0" y="31"/>
                  </a:lnTo>
                  <a:lnTo>
                    <a:pt x="3" y="14"/>
                  </a:lnTo>
                  <a:lnTo>
                    <a:pt x="11" y="5"/>
                  </a:lnTo>
                  <a:lnTo>
                    <a:pt x="17" y="0"/>
                  </a:lnTo>
                  <a:lnTo>
                    <a:pt x="31" y="6"/>
                  </a:lnTo>
                  <a:lnTo>
                    <a:pt x="50" y="19"/>
                  </a:lnTo>
                  <a:lnTo>
                    <a:pt x="60" y="21"/>
                  </a:lnTo>
                  <a:lnTo>
                    <a:pt x="67" y="31"/>
                  </a:lnTo>
                  <a:lnTo>
                    <a:pt x="80" y="34"/>
                  </a:lnTo>
                  <a:lnTo>
                    <a:pt x="95" y="43"/>
                  </a:lnTo>
                  <a:lnTo>
                    <a:pt x="114" y="47"/>
                  </a:lnTo>
                  <a:lnTo>
                    <a:pt x="134" y="49"/>
                  </a:lnTo>
                  <a:lnTo>
                    <a:pt x="134" y="4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02" name="Google Shape;602;p49"/>
            <p:cNvSpPr/>
            <p:nvPr/>
          </p:nvSpPr>
          <p:spPr>
            <a:xfrm>
              <a:off x="9104247" y="3658912"/>
              <a:ext cx="193633" cy="250768"/>
            </a:xfrm>
            <a:custGeom>
              <a:avLst/>
              <a:gdLst/>
              <a:ahLst/>
              <a:cxnLst/>
              <a:rect l="l" t="t" r="r" b="b"/>
              <a:pathLst>
                <a:path w="122" h="158" extrusionOk="0">
                  <a:moveTo>
                    <a:pt x="21" y="158"/>
                  </a:moveTo>
                  <a:lnTo>
                    <a:pt x="14" y="144"/>
                  </a:lnTo>
                  <a:lnTo>
                    <a:pt x="0" y="112"/>
                  </a:lnTo>
                  <a:lnTo>
                    <a:pt x="48" y="94"/>
                  </a:lnTo>
                  <a:lnTo>
                    <a:pt x="55" y="55"/>
                  </a:lnTo>
                  <a:lnTo>
                    <a:pt x="46" y="42"/>
                  </a:lnTo>
                  <a:lnTo>
                    <a:pt x="46" y="35"/>
                  </a:lnTo>
                  <a:lnTo>
                    <a:pt x="50" y="26"/>
                  </a:lnTo>
                  <a:lnTo>
                    <a:pt x="50" y="19"/>
                  </a:lnTo>
                  <a:lnTo>
                    <a:pt x="57" y="15"/>
                  </a:lnTo>
                  <a:lnTo>
                    <a:pt x="54" y="12"/>
                  </a:lnTo>
                  <a:lnTo>
                    <a:pt x="54" y="0"/>
                  </a:lnTo>
                  <a:lnTo>
                    <a:pt x="62" y="0"/>
                  </a:lnTo>
                  <a:lnTo>
                    <a:pt x="71" y="13"/>
                  </a:lnTo>
                  <a:lnTo>
                    <a:pt x="80" y="20"/>
                  </a:lnTo>
                  <a:lnTo>
                    <a:pt x="93" y="23"/>
                  </a:lnTo>
                  <a:lnTo>
                    <a:pt x="102" y="26"/>
                  </a:lnTo>
                  <a:lnTo>
                    <a:pt x="111" y="37"/>
                  </a:lnTo>
                  <a:lnTo>
                    <a:pt x="117" y="43"/>
                  </a:lnTo>
                  <a:lnTo>
                    <a:pt x="122" y="46"/>
                  </a:lnTo>
                  <a:lnTo>
                    <a:pt x="122" y="49"/>
                  </a:lnTo>
                  <a:lnTo>
                    <a:pt x="118" y="61"/>
                  </a:lnTo>
                  <a:lnTo>
                    <a:pt x="116" y="66"/>
                  </a:lnTo>
                  <a:lnTo>
                    <a:pt x="109" y="72"/>
                  </a:lnTo>
                  <a:lnTo>
                    <a:pt x="104" y="86"/>
                  </a:lnTo>
                  <a:lnTo>
                    <a:pt x="97" y="84"/>
                  </a:lnTo>
                  <a:lnTo>
                    <a:pt x="94" y="89"/>
                  </a:lnTo>
                  <a:lnTo>
                    <a:pt x="91" y="98"/>
                  </a:lnTo>
                  <a:lnTo>
                    <a:pt x="95" y="112"/>
                  </a:lnTo>
                  <a:lnTo>
                    <a:pt x="94" y="114"/>
                  </a:lnTo>
                  <a:lnTo>
                    <a:pt x="86" y="114"/>
                  </a:lnTo>
                  <a:lnTo>
                    <a:pt x="77" y="120"/>
                  </a:lnTo>
                  <a:lnTo>
                    <a:pt x="75" y="130"/>
                  </a:lnTo>
                  <a:lnTo>
                    <a:pt x="72" y="134"/>
                  </a:lnTo>
                  <a:lnTo>
                    <a:pt x="62" y="134"/>
                  </a:lnTo>
                  <a:lnTo>
                    <a:pt x="56" y="138"/>
                  </a:lnTo>
                  <a:lnTo>
                    <a:pt x="56" y="146"/>
                  </a:lnTo>
                  <a:lnTo>
                    <a:pt x="48" y="152"/>
                  </a:lnTo>
                  <a:lnTo>
                    <a:pt x="40" y="150"/>
                  </a:lnTo>
                  <a:lnTo>
                    <a:pt x="28" y="156"/>
                  </a:lnTo>
                  <a:lnTo>
                    <a:pt x="21" y="15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03" name="Google Shape;603;p49"/>
            <p:cNvSpPr/>
            <p:nvPr/>
          </p:nvSpPr>
          <p:spPr>
            <a:xfrm>
              <a:off x="9189953" y="3614472"/>
              <a:ext cx="9523" cy="20633"/>
            </a:xfrm>
            <a:custGeom>
              <a:avLst/>
              <a:gdLst/>
              <a:ahLst/>
              <a:cxnLst/>
              <a:rect l="l" t="t" r="r" b="b"/>
              <a:pathLst>
                <a:path w="6" h="13" extrusionOk="0">
                  <a:moveTo>
                    <a:pt x="4" y="13"/>
                  </a:moveTo>
                  <a:lnTo>
                    <a:pt x="0" y="6"/>
                  </a:lnTo>
                  <a:lnTo>
                    <a:pt x="4" y="0"/>
                  </a:lnTo>
                  <a:lnTo>
                    <a:pt x="6" y="2"/>
                  </a:lnTo>
                  <a:lnTo>
                    <a:pt x="6" y="9"/>
                  </a:lnTo>
                  <a:lnTo>
                    <a:pt x="4" y="1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04" name="Google Shape;604;p49"/>
            <p:cNvSpPr/>
            <p:nvPr/>
          </p:nvSpPr>
          <p:spPr>
            <a:xfrm>
              <a:off x="9297880" y="3290696"/>
              <a:ext cx="393615" cy="404720"/>
            </a:xfrm>
            <a:custGeom>
              <a:avLst/>
              <a:gdLst/>
              <a:ahLst/>
              <a:cxnLst/>
              <a:rect l="l" t="t" r="r" b="b"/>
              <a:pathLst>
                <a:path w="248" h="255" extrusionOk="0">
                  <a:moveTo>
                    <a:pt x="248" y="31"/>
                  </a:moveTo>
                  <a:lnTo>
                    <a:pt x="237" y="47"/>
                  </a:lnTo>
                  <a:lnTo>
                    <a:pt x="220" y="50"/>
                  </a:lnTo>
                  <a:lnTo>
                    <a:pt x="194" y="45"/>
                  </a:lnTo>
                  <a:lnTo>
                    <a:pt x="188" y="53"/>
                  </a:lnTo>
                  <a:lnTo>
                    <a:pt x="199" y="70"/>
                  </a:lnTo>
                  <a:lnTo>
                    <a:pt x="207" y="83"/>
                  </a:lnTo>
                  <a:lnTo>
                    <a:pt x="223" y="92"/>
                  </a:lnTo>
                  <a:lnTo>
                    <a:pt x="211" y="103"/>
                  </a:lnTo>
                  <a:lnTo>
                    <a:pt x="214" y="117"/>
                  </a:lnTo>
                  <a:lnTo>
                    <a:pt x="203" y="136"/>
                  </a:lnTo>
                  <a:lnTo>
                    <a:pt x="196" y="155"/>
                  </a:lnTo>
                  <a:lnTo>
                    <a:pt x="183" y="175"/>
                  </a:lnTo>
                  <a:lnTo>
                    <a:pt x="163" y="173"/>
                  </a:lnTo>
                  <a:lnTo>
                    <a:pt x="149" y="194"/>
                  </a:lnTo>
                  <a:lnTo>
                    <a:pt x="160" y="202"/>
                  </a:lnTo>
                  <a:lnTo>
                    <a:pt x="165" y="217"/>
                  </a:lnTo>
                  <a:lnTo>
                    <a:pt x="175" y="227"/>
                  </a:lnTo>
                  <a:lnTo>
                    <a:pt x="180" y="243"/>
                  </a:lnTo>
                  <a:lnTo>
                    <a:pt x="145" y="243"/>
                  </a:lnTo>
                  <a:lnTo>
                    <a:pt x="135" y="255"/>
                  </a:lnTo>
                  <a:lnTo>
                    <a:pt x="123" y="250"/>
                  </a:lnTo>
                  <a:lnTo>
                    <a:pt x="116" y="237"/>
                  </a:lnTo>
                  <a:lnTo>
                    <a:pt x="102" y="222"/>
                  </a:lnTo>
                  <a:lnTo>
                    <a:pt x="72" y="226"/>
                  </a:lnTo>
                  <a:lnTo>
                    <a:pt x="46" y="227"/>
                  </a:lnTo>
                  <a:lnTo>
                    <a:pt x="23" y="229"/>
                  </a:lnTo>
                  <a:lnTo>
                    <a:pt x="26" y="207"/>
                  </a:lnTo>
                  <a:lnTo>
                    <a:pt x="49" y="197"/>
                  </a:lnTo>
                  <a:lnTo>
                    <a:pt x="46" y="188"/>
                  </a:lnTo>
                  <a:lnTo>
                    <a:pt x="37" y="185"/>
                  </a:lnTo>
                  <a:lnTo>
                    <a:pt x="35" y="169"/>
                  </a:lnTo>
                  <a:lnTo>
                    <a:pt x="18" y="160"/>
                  </a:lnTo>
                  <a:lnTo>
                    <a:pt x="9" y="149"/>
                  </a:lnTo>
                  <a:lnTo>
                    <a:pt x="0" y="138"/>
                  </a:lnTo>
                  <a:lnTo>
                    <a:pt x="29" y="148"/>
                  </a:lnTo>
                  <a:lnTo>
                    <a:pt x="44" y="145"/>
                  </a:lnTo>
                  <a:lnTo>
                    <a:pt x="54" y="148"/>
                  </a:lnTo>
                  <a:lnTo>
                    <a:pt x="57" y="144"/>
                  </a:lnTo>
                  <a:lnTo>
                    <a:pt x="69" y="145"/>
                  </a:lnTo>
                  <a:lnTo>
                    <a:pt x="88" y="138"/>
                  </a:lnTo>
                  <a:lnTo>
                    <a:pt x="86" y="121"/>
                  </a:lnTo>
                  <a:lnTo>
                    <a:pt x="92" y="110"/>
                  </a:lnTo>
                  <a:lnTo>
                    <a:pt x="105" y="110"/>
                  </a:lnTo>
                  <a:lnTo>
                    <a:pt x="106" y="105"/>
                  </a:lnTo>
                  <a:lnTo>
                    <a:pt x="117" y="103"/>
                  </a:lnTo>
                  <a:lnTo>
                    <a:pt x="123" y="104"/>
                  </a:lnTo>
                  <a:lnTo>
                    <a:pt x="129" y="99"/>
                  </a:lnTo>
                  <a:lnTo>
                    <a:pt x="126" y="87"/>
                  </a:lnTo>
                  <a:lnTo>
                    <a:pt x="129" y="76"/>
                  </a:lnTo>
                  <a:lnTo>
                    <a:pt x="139" y="71"/>
                  </a:lnTo>
                  <a:lnTo>
                    <a:pt x="129" y="59"/>
                  </a:lnTo>
                  <a:lnTo>
                    <a:pt x="145" y="59"/>
                  </a:lnTo>
                  <a:lnTo>
                    <a:pt x="148" y="53"/>
                  </a:lnTo>
                  <a:lnTo>
                    <a:pt x="146" y="45"/>
                  </a:lnTo>
                  <a:lnTo>
                    <a:pt x="151" y="37"/>
                  </a:lnTo>
                  <a:lnTo>
                    <a:pt x="147" y="28"/>
                  </a:lnTo>
                  <a:lnTo>
                    <a:pt x="141" y="20"/>
                  </a:lnTo>
                  <a:lnTo>
                    <a:pt x="149" y="12"/>
                  </a:lnTo>
                  <a:lnTo>
                    <a:pt x="164" y="7"/>
                  </a:lnTo>
                  <a:lnTo>
                    <a:pt x="182" y="5"/>
                  </a:lnTo>
                  <a:lnTo>
                    <a:pt x="188" y="2"/>
                  </a:lnTo>
                  <a:lnTo>
                    <a:pt x="197" y="0"/>
                  </a:lnTo>
                  <a:lnTo>
                    <a:pt x="211" y="9"/>
                  </a:lnTo>
                  <a:lnTo>
                    <a:pt x="220" y="24"/>
                  </a:lnTo>
                  <a:lnTo>
                    <a:pt x="248" y="31"/>
                  </a:lnTo>
                  <a:lnTo>
                    <a:pt x="248" y="3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05" name="Google Shape;605;p49"/>
            <p:cNvSpPr/>
            <p:nvPr/>
          </p:nvSpPr>
          <p:spPr>
            <a:xfrm>
              <a:off x="5536324" y="4120769"/>
              <a:ext cx="150779" cy="73008"/>
            </a:xfrm>
            <a:custGeom>
              <a:avLst/>
              <a:gdLst/>
              <a:ahLst/>
              <a:cxnLst/>
              <a:rect l="l" t="t" r="r" b="b"/>
              <a:pathLst>
                <a:path w="95" h="46" extrusionOk="0">
                  <a:moveTo>
                    <a:pt x="94" y="18"/>
                  </a:moveTo>
                  <a:lnTo>
                    <a:pt x="92" y="21"/>
                  </a:lnTo>
                  <a:lnTo>
                    <a:pt x="95" y="32"/>
                  </a:lnTo>
                  <a:lnTo>
                    <a:pt x="92" y="38"/>
                  </a:lnTo>
                  <a:lnTo>
                    <a:pt x="86" y="36"/>
                  </a:lnTo>
                  <a:lnTo>
                    <a:pt x="84" y="46"/>
                  </a:lnTo>
                  <a:lnTo>
                    <a:pt x="78" y="40"/>
                  </a:lnTo>
                  <a:lnTo>
                    <a:pt x="75" y="29"/>
                  </a:lnTo>
                  <a:lnTo>
                    <a:pt x="80" y="25"/>
                  </a:lnTo>
                  <a:lnTo>
                    <a:pt x="75" y="24"/>
                  </a:lnTo>
                  <a:lnTo>
                    <a:pt x="73" y="18"/>
                  </a:lnTo>
                  <a:lnTo>
                    <a:pt x="65" y="12"/>
                  </a:lnTo>
                  <a:lnTo>
                    <a:pt x="58" y="13"/>
                  </a:lnTo>
                  <a:lnTo>
                    <a:pt x="54" y="20"/>
                  </a:lnTo>
                  <a:lnTo>
                    <a:pt x="47" y="24"/>
                  </a:lnTo>
                  <a:lnTo>
                    <a:pt x="43" y="25"/>
                  </a:lnTo>
                  <a:lnTo>
                    <a:pt x="41" y="29"/>
                  </a:lnTo>
                  <a:lnTo>
                    <a:pt x="49" y="40"/>
                  </a:lnTo>
                  <a:lnTo>
                    <a:pt x="44" y="42"/>
                  </a:lnTo>
                  <a:lnTo>
                    <a:pt x="41" y="44"/>
                  </a:lnTo>
                  <a:lnTo>
                    <a:pt x="34" y="46"/>
                  </a:lnTo>
                  <a:lnTo>
                    <a:pt x="31" y="34"/>
                  </a:lnTo>
                  <a:lnTo>
                    <a:pt x="29" y="38"/>
                  </a:lnTo>
                  <a:lnTo>
                    <a:pt x="24" y="36"/>
                  </a:lnTo>
                  <a:lnTo>
                    <a:pt x="21" y="29"/>
                  </a:lnTo>
                  <a:lnTo>
                    <a:pt x="14" y="27"/>
                  </a:lnTo>
                  <a:lnTo>
                    <a:pt x="9" y="25"/>
                  </a:lnTo>
                  <a:lnTo>
                    <a:pt x="2" y="25"/>
                  </a:lnTo>
                  <a:lnTo>
                    <a:pt x="1" y="29"/>
                  </a:lnTo>
                  <a:lnTo>
                    <a:pt x="0" y="26"/>
                  </a:lnTo>
                  <a:lnTo>
                    <a:pt x="1" y="23"/>
                  </a:lnTo>
                  <a:lnTo>
                    <a:pt x="3" y="19"/>
                  </a:lnTo>
                  <a:lnTo>
                    <a:pt x="2" y="15"/>
                  </a:lnTo>
                  <a:lnTo>
                    <a:pt x="4" y="13"/>
                  </a:lnTo>
                  <a:lnTo>
                    <a:pt x="1" y="10"/>
                  </a:lnTo>
                  <a:lnTo>
                    <a:pt x="1" y="3"/>
                  </a:lnTo>
                  <a:lnTo>
                    <a:pt x="8" y="1"/>
                  </a:lnTo>
                  <a:lnTo>
                    <a:pt x="14" y="8"/>
                  </a:lnTo>
                  <a:lnTo>
                    <a:pt x="13" y="12"/>
                  </a:lnTo>
                  <a:lnTo>
                    <a:pt x="20" y="13"/>
                  </a:lnTo>
                  <a:lnTo>
                    <a:pt x="21" y="11"/>
                  </a:lnTo>
                  <a:lnTo>
                    <a:pt x="26" y="16"/>
                  </a:lnTo>
                  <a:lnTo>
                    <a:pt x="34" y="15"/>
                  </a:lnTo>
                  <a:lnTo>
                    <a:pt x="41" y="9"/>
                  </a:lnTo>
                  <a:lnTo>
                    <a:pt x="52" y="6"/>
                  </a:lnTo>
                  <a:lnTo>
                    <a:pt x="58" y="0"/>
                  </a:lnTo>
                  <a:lnTo>
                    <a:pt x="67" y="1"/>
                  </a:lnTo>
                  <a:lnTo>
                    <a:pt x="66" y="3"/>
                  </a:lnTo>
                  <a:lnTo>
                    <a:pt x="75" y="4"/>
                  </a:lnTo>
                  <a:lnTo>
                    <a:pt x="83" y="7"/>
                  </a:lnTo>
                  <a:lnTo>
                    <a:pt x="88" y="13"/>
                  </a:lnTo>
                  <a:lnTo>
                    <a:pt x="94" y="18"/>
                  </a:lnTo>
                  <a:lnTo>
                    <a:pt x="94" y="1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06" name="Google Shape;606;p49"/>
            <p:cNvSpPr/>
            <p:nvPr/>
          </p:nvSpPr>
          <p:spPr>
            <a:xfrm>
              <a:off x="5572829" y="4412803"/>
              <a:ext cx="350760" cy="552325"/>
            </a:xfrm>
            <a:custGeom>
              <a:avLst/>
              <a:gdLst/>
              <a:ahLst/>
              <a:cxnLst/>
              <a:rect l="l" t="t" r="r" b="b"/>
              <a:pathLst>
                <a:path w="221" h="348" extrusionOk="0">
                  <a:moveTo>
                    <a:pt x="193" y="81"/>
                  </a:moveTo>
                  <a:lnTo>
                    <a:pt x="178" y="79"/>
                  </a:lnTo>
                  <a:lnTo>
                    <a:pt x="175" y="82"/>
                  </a:lnTo>
                  <a:lnTo>
                    <a:pt x="162" y="86"/>
                  </a:lnTo>
                  <a:lnTo>
                    <a:pt x="143" y="99"/>
                  </a:lnTo>
                  <a:lnTo>
                    <a:pt x="143" y="108"/>
                  </a:lnTo>
                  <a:lnTo>
                    <a:pt x="138" y="115"/>
                  </a:lnTo>
                  <a:lnTo>
                    <a:pt x="140" y="125"/>
                  </a:lnTo>
                  <a:lnTo>
                    <a:pt x="130" y="131"/>
                  </a:lnTo>
                  <a:lnTo>
                    <a:pt x="131" y="139"/>
                  </a:lnTo>
                  <a:lnTo>
                    <a:pt x="126" y="142"/>
                  </a:lnTo>
                  <a:lnTo>
                    <a:pt x="134" y="159"/>
                  </a:lnTo>
                  <a:lnTo>
                    <a:pt x="144" y="171"/>
                  </a:lnTo>
                  <a:lnTo>
                    <a:pt x="141" y="179"/>
                  </a:lnTo>
                  <a:lnTo>
                    <a:pt x="152" y="180"/>
                  </a:lnTo>
                  <a:lnTo>
                    <a:pt x="159" y="191"/>
                  </a:lnTo>
                  <a:lnTo>
                    <a:pt x="174" y="191"/>
                  </a:lnTo>
                  <a:lnTo>
                    <a:pt x="187" y="179"/>
                  </a:lnTo>
                  <a:lnTo>
                    <a:pt x="187" y="208"/>
                  </a:lnTo>
                  <a:lnTo>
                    <a:pt x="195" y="211"/>
                  </a:lnTo>
                  <a:lnTo>
                    <a:pt x="204" y="207"/>
                  </a:lnTo>
                  <a:lnTo>
                    <a:pt x="220" y="238"/>
                  </a:lnTo>
                  <a:lnTo>
                    <a:pt x="217" y="244"/>
                  </a:lnTo>
                  <a:lnTo>
                    <a:pt x="217" y="258"/>
                  </a:lnTo>
                  <a:lnTo>
                    <a:pt x="218" y="274"/>
                  </a:lnTo>
                  <a:lnTo>
                    <a:pt x="212" y="283"/>
                  </a:lnTo>
                  <a:lnTo>
                    <a:pt x="216" y="291"/>
                  </a:lnTo>
                  <a:lnTo>
                    <a:pt x="213" y="297"/>
                  </a:lnTo>
                  <a:lnTo>
                    <a:pt x="221" y="313"/>
                  </a:lnTo>
                  <a:lnTo>
                    <a:pt x="213" y="334"/>
                  </a:lnTo>
                  <a:lnTo>
                    <a:pt x="209" y="343"/>
                  </a:lnTo>
                  <a:lnTo>
                    <a:pt x="201" y="348"/>
                  </a:lnTo>
                  <a:lnTo>
                    <a:pt x="184" y="337"/>
                  </a:lnTo>
                  <a:lnTo>
                    <a:pt x="181" y="329"/>
                  </a:lnTo>
                  <a:lnTo>
                    <a:pt x="147" y="311"/>
                  </a:lnTo>
                  <a:lnTo>
                    <a:pt x="115" y="289"/>
                  </a:lnTo>
                  <a:lnTo>
                    <a:pt x="101" y="278"/>
                  </a:lnTo>
                  <a:lnTo>
                    <a:pt x="93" y="262"/>
                  </a:lnTo>
                  <a:lnTo>
                    <a:pt x="95" y="257"/>
                  </a:lnTo>
                  <a:lnTo>
                    <a:pt x="79" y="231"/>
                  </a:lnTo>
                  <a:lnTo>
                    <a:pt x="61" y="197"/>
                  </a:lnTo>
                  <a:lnTo>
                    <a:pt x="43" y="159"/>
                  </a:lnTo>
                  <a:lnTo>
                    <a:pt x="35" y="150"/>
                  </a:lnTo>
                  <a:lnTo>
                    <a:pt x="29" y="136"/>
                  </a:lnTo>
                  <a:lnTo>
                    <a:pt x="16" y="123"/>
                  </a:lnTo>
                  <a:lnTo>
                    <a:pt x="4" y="116"/>
                  </a:lnTo>
                  <a:lnTo>
                    <a:pt x="9" y="108"/>
                  </a:lnTo>
                  <a:lnTo>
                    <a:pt x="0" y="89"/>
                  </a:lnTo>
                  <a:lnTo>
                    <a:pt x="5" y="76"/>
                  </a:lnTo>
                  <a:lnTo>
                    <a:pt x="18" y="64"/>
                  </a:lnTo>
                  <a:lnTo>
                    <a:pt x="20" y="72"/>
                  </a:lnTo>
                  <a:lnTo>
                    <a:pt x="15" y="77"/>
                  </a:lnTo>
                  <a:lnTo>
                    <a:pt x="16" y="83"/>
                  </a:lnTo>
                  <a:lnTo>
                    <a:pt x="23" y="82"/>
                  </a:lnTo>
                  <a:lnTo>
                    <a:pt x="30" y="84"/>
                  </a:lnTo>
                  <a:lnTo>
                    <a:pt x="38" y="94"/>
                  </a:lnTo>
                  <a:lnTo>
                    <a:pt x="46" y="85"/>
                  </a:lnTo>
                  <a:lnTo>
                    <a:pt x="49" y="73"/>
                  </a:lnTo>
                  <a:lnTo>
                    <a:pt x="59" y="56"/>
                  </a:lnTo>
                  <a:lnTo>
                    <a:pt x="79" y="48"/>
                  </a:lnTo>
                  <a:lnTo>
                    <a:pt x="97" y="28"/>
                  </a:lnTo>
                  <a:lnTo>
                    <a:pt x="102" y="17"/>
                  </a:lnTo>
                  <a:lnTo>
                    <a:pt x="100" y="2"/>
                  </a:lnTo>
                  <a:lnTo>
                    <a:pt x="104" y="0"/>
                  </a:lnTo>
                  <a:lnTo>
                    <a:pt x="115" y="9"/>
                  </a:lnTo>
                  <a:lnTo>
                    <a:pt x="120" y="18"/>
                  </a:lnTo>
                  <a:lnTo>
                    <a:pt x="129" y="23"/>
                  </a:lnTo>
                  <a:lnTo>
                    <a:pt x="139" y="42"/>
                  </a:lnTo>
                  <a:lnTo>
                    <a:pt x="152" y="45"/>
                  </a:lnTo>
                  <a:lnTo>
                    <a:pt x="160" y="40"/>
                  </a:lnTo>
                  <a:lnTo>
                    <a:pt x="166" y="44"/>
                  </a:lnTo>
                  <a:lnTo>
                    <a:pt x="177" y="42"/>
                  </a:lnTo>
                  <a:lnTo>
                    <a:pt x="190" y="51"/>
                  </a:lnTo>
                  <a:lnTo>
                    <a:pt x="180" y="71"/>
                  </a:lnTo>
                  <a:lnTo>
                    <a:pt x="184" y="71"/>
                  </a:lnTo>
                  <a:lnTo>
                    <a:pt x="193" y="81"/>
                  </a:lnTo>
                  <a:lnTo>
                    <a:pt x="193" y="8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07" name="Google Shape;607;p49"/>
            <p:cNvSpPr/>
            <p:nvPr/>
          </p:nvSpPr>
          <p:spPr>
            <a:xfrm>
              <a:off x="10981852" y="4117594"/>
              <a:ext cx="122210" cy="125383"/>
            </a:xfrm>
            <a:custGeom>
              <a:avLst/>
              <a:gdLst/>
              <a:ahLst/>
              <a:cxnLst/>
              <a:rect l="l" t="t" r="r" b="b"/>
              <a:pathLst>
                <a:path w="77" h="79" extrusionOk="0">
                  <a:moveTo>
                    <a:pt x="72" y="25"/>
                  </a:moveTo>
                  <a:lnTo>
                    <a:pt x="75" y="37"/>
                  </a:lnTo>
                  <a:lnTo>
                    <a:pt x="77" y="48"/>
                  </a:lnTo>
                  <a:lnTo>
                    <a:pt x="72" y="66"/>
                  </a:lnTo>
                  <a:lnTo>
                    <a:pt x="65" y="46"/>
                  </a:lnTo>
                  <a:lnTo>
                    <a:pt x="57" y="56"/>
                  </a:lnTo>
                  <a:lnTo>
                    <a:pt x="63" y="70"/>
                  </a:lnTo>
                  <a:lnTo>
                    <a:pt x="60" y="79"/>
                  </a:lnTo>
                  <a:lnTo>
                    <a:pt x="39" y="68"/>
                  </a:lnTo>
                  <a:lnTo>
                    <a:pt x="34" y="54"/>
                  </a:lnTo>
                  <a:lnTo>
                    <a:pt x="38" y="45"/>
                  </a:lnTo>
                  <a:lnTo>
                    <a:pt x="26" y="36"/>
                  </a:lnTo>
                  <a:lnTo>
                    <a:pt x="22" y="44"/>
                  </a:lnTo>
                  <a:lnTo>
                    <a:pt x="14" y="43"/>
                  </a:lnTo>
                  <a:lnTo>
                    <a:pt x="3" y="54"/>
                  </a:lnTo>
                  <a:lnTo>
                    <a:pt x="0" y="48"/>
                  </a:lnTo>
                  <a:lnTo>
                    <a:pt x="5" y="32"/>
                  </a:lnTo>
                  <a:lnTo>
                    <a:pt x="14" y="27"/>
                  </a:lnTo>
                  <a:lnTo>
                    <a:pt x="23" y="20"/>
                  </a:lnTo>
                  <a:lnTo>
                    <a:pt x="30" y="28"/>
                  </a:lnTo>
                  <a:lnTo>
                    <a:pt x="43" y="23"/>
                  </a:lnTo>
                  <a:lnTo>
                    <a:pt x="44" y="14"/>
                  </a:lnTo>
                  <a:lnTo>
                    <a:pt x="56" y="14"/>
                  </a:lnTo>
                  <a:lnTo>
                    <a:pt x="54" y="0"/>
                  </a:lnTo>
                  <a:lnTo>
                    <a:pt x="68" y="8"/>
                  </a:lnTo>
                  <a:lnTo>
                    <a:pt x="71" y="18"/>
                  </a:lnTo>
                  <a:lnTo>
                    <a:pt x="72" y="2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08" name="Google Shape;608;p49"/>
            <p:cNvSpPr/>
            <p:nvPr/>
          </p:nvSpPr>
          <p:spPr>
            <a:xfrm>
              <a:off x="10986613" y="4071568"/>
              <a:ext cx="41266" cy="68247"/>
            </a:xfrm>
            <a:custGeom>
              <a:avLst/>
              <a:gdLst/>
              <a:ahLst/>
              <a:cxnLst/>
              <a:rect l="l" t="t" r="r" b="b"/>
              <a:pathLst>
                <a:path w="26" h="43" extrusionOk="0">
                  <a:moveTo>
                    <a:pt x="26" y="18"/>
                  </a:moveTo>
                  <a:lnTo>
                    <a:pt x="20" y="25"/>
                  </a:lnTo>
                  <a:lnTo>
                    <a:pt x="17" y="37"/>
                  </a:lnTo>
                  <a:lnTo>
                    <a:pt x="11" y="43"/>
                  </a:lnTo>
                  <a:lnTo>
                    <a:pt x="0" y="29"/>
                  </a:lnTo>
                  <a:lnTo>
                    <a:pt x="3" y="24"/>
                  </a:lnTo>
                  <a:lnTo>
                    <a:pt x="7" y="19"/>
                  </a:lnTo>
                  <a:lnTo>
                    <a:pt x="8" y="7"/>
                  </a:lnTo>
                  <a:lnTo>
                    <a:pt x="17" y="6"/>
                  </a:lnTo>
                  <a:lnTo>
                    <a:pt x="15" y="19"/>
                  </a:lnTo>
                  <a:lnTo>
                    <a:pt x="26" y="0"/>
                  </a:lnTo>
                  <a:lnTo>
                    <a:pt x="26" y="1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09" name="Google Shape;609;p49"/>
            <p:cNvSpPr/>
            <p:nvPr/>
          </p:nvSpPr>
          <p:spPr>
            <a:xfrm>
              <a:off x="10851704" y="4066806"/>
              <a:ext cx="61898" cy="92054"/>
            </a:xfrm>
            <a:custGeom>
              <a:avLst/>
              <a:gdLst/>
              <a:ahLst/>
              <a:cxnLst/>
              <a:rect l="l" t="t" r="r" b="b"/>
              <a:pathLst>
                <a:path w="39" h="58" extrusionOk="0">
                  <a:moveTo>
                    <a:pt x="21" y="40"/>
                  </a:moveTo>
                  <a:lnTo>
                    <a:pt x="0" y="58"/>
                  </a:lnTo>
                  <a:lnTo>
                    <a:pt x="8" y="44"/>
                  </a:lnTo>
                  <a:lnTo>
                    <a:pt x="19" y="32"/>
                  </a:lnTo>
                  <a:lnTo>
                    <a:pt x="28" y="20"/>
                  </a:lnTo>
                  <a:lnTo>
                    <a:pt x="34" y="0"/>
                  </a:lnTo>
                  <a:lnTo>
                    <a:pt x="39" y="16"/>
                  </a:lnTo>
                  <a:lnTo>
                    <a:pt x="28" y="26"/>
                  </a:lnTo>
                  <a:lnTo>
                    <a:pt x="21" y="4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10" name="Google Shape;610;p49"/>
            <p:cNvSpPr/>
            <p:nvPr/>
          </p:nvSpPr>
          <p:spPr>
            <a:xfrm>
              <a:off x="10967567" y="4052523"/>
              <a:ext cx="34918" cy="42852"/>
            </a:xfrm>
            <a:custGeom>
              <a:avLst/>
              <a:gdLst/>
              <a:ahLst/>
              <a:cxnLst/>
              <a:rect l="l" t="t" r="r" b="b"/>
              <a:pathLst>
                <a:path w="22" h="27" extrusionOk="0">
                  <a:moveTo>
                    <a:pt x="0" y="0"/>
                  </a:moveTo>
                  <a:lnTo>
                    <a:pt x="11" y="6"/>
                  </a:lnTo>
                  <a:lnTo>
                    <a:pt x="21" y="6"/>
                  </a:lnTo>
                  <a:lnTo>
                    <a:pt x="22" y="13"/>
                  </a:lnTo>
                  <a:lnTo>
                    <a:pt x="15" y="22"/>
                  </a:lnTo>
                  <a:lnTo>
                    <a:pt x="5" y="27"/>
                  </a:lnTo>
                  <a:lnTo>
                    <a:pt x="3" y="18"/>
                  </a:lnTo>
                  <a:lnTo>
                    <a:pt x="3" y="9"/>
                  </a:lnTo>
                  <a:lnTo>
                    <a:pt x="0"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11" name="Google Shape;611;p49"/>
            <p:cNvSpPr/>
            <p:nvPr/>
          </p:nvSpPr>
          <p:spPr>
            <a:xfrm>
              <a:off x="11027878" y="4031889"/>
              <a:ext cx="44440" cy="73008"/>
            </a:xfrm>
            <a:custGeom>
              <a:avLst/>
              <a:gdLst/>
              <a:ahLst/>
              <a:cxnLst/>
              <a:rect l="l" t="t" r="r" b="b"/>
              <a:pathLst>
                <a:path w="28" h="46" extrusionOk="0">
                  <a:moveTo>
                    <a:pt x="22" y="8"/>
                  </a:moveTo>
                  <a:lnTo>
                    <a:pt x="28" y="29"/>
                  </a:lnTo>
                  <a:lnTo>
                    <a:pt x="15" y="24"/>
                  </a:lnTo>
                  <a:lnTo>
                    <a:pt x="17" y="31"/>
                  </a:lnTo>
                  <a:lnTo>
                    <a:pt x="22" y="42"/>
                  </a:lnTo>
                  <a:lnTo>
                    <a:pt x="14" y="46"/>
                  </a:lnTo>
                  <a:lnTo>
                    <a:pt x="12" y="33"/>
                  </a:lnTo>
                  <a:lnTo>
                    <a:pt x="7" y="32"/>
                  </a:lnTo>
                  <a:lnTo>
                    <a:pt x="3" y="20"/>
                  </a:lnTo>
                  <a:lnTo>
                    <a:pt x="13" y="22"/>
                  </a:lnTo>
                  <a:lnTo>
                    <a:pt x="12" y="14"/>
                  </a:lnTo>
                  <a:lnTo>
                    <a:pt x="0" y="0"/>
                  </a:lnTo>
                  <a:lnTo>
                    <a:pt x="17" y="0"/>
                  </a:lnTo>
                  <a:lnTo>
                    <a:pt x="22"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12" name="Google Shape;612;p49"/>
            <p:cNvSpPr/>
            <p:nvPr/>
          </p:nvSpPr>
          <p:spPr>
            <a:xfrm>
              <a:off x="10919952" y="4004909"/>
              <a:ext cx="34918" cy="38091"/>
            </a:xfrm>
            <a:custGeom>
              <a:avLst/>
              <a:gdLst/>
              <a:ahLst/>
              <a:cxnLst/>
              <a:rect l="l" t="t" r="r" b="b"/>
              <a:pathLst>
                <a:path w="22" h="24" extrusionOk="0">
                  <a:moveTo>
                    <a:pt x="22" y="8"/>
                  </a:moveTo>
                  <a:lnTo>
                    <a:pt x="19" y="24"/>
                  </a:lnTo>
                  <a:lnTo>
                    <a:pt x="10" y="14"/>
                  </a:lnTo>
                  <a:lnTo>
                    <a:pt x="0" y="0"/>
                  </a:lnTo>
                  <a:lnTo>
                    <a:pt x="15" y="0"/>
                  </a:lnTo>
                  <a:lnTo>
                    <a:pt x="22"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13" name="Google Shape;613;p49"/>
            <p:cNvSpPr/>
            <p:nvPr/>
          </p:nvSpPr>
          <p:spPr>
            <a:xfrm>
              <a:off x="10896145" y="3852543"/>
              <a:ext cx="128559" cy="179346"/>
            </a:xfrm>
            <a:custGeom>
              <a:avLst/>
              <a:gdLst/>
              <a:ahLst/>
              <a:cxnLst/>
              <a:rect l="l" t="t" r="r" b="b"/>
              <a:pathLst>
                <a:path w="81" h="113" extrusionOk="0">
                  <a:moveTo>
                    <a:pt x="17" y="0"/>
                  </a:moveTo>
                  <a:lnTo>
                    <a:pt x="28" y="6"/>
                  </a:lnTo>
                  <a:lnTo>
                    <a:pt x="33" y="1"/>
                  </a:lnTo>
                  <a:lnTo>
                    <a:pt x="35" y="5"/>
                  </a:lnTo>
                  <a:lnTo>
                    <a:pt x="34" y="13"/>
                  </a:lnTo>
                  <a:lnTo>
                    <a:pt x="42" y="27"/>
                  </a:lnTo>
                  <a:lnTo>
                    <a:pt x="40" y="43"/>
                  </a:lnTo>
                  <a:lnTo>
                    <a:pt x="31" y="49"/>
                  </a:lnTo>
                  <a:lnTo>
                    <a:pt x="31" y="64"/>
                  </a:lnTo>
                  <a:lnTo>
                    <a:pt x="37" y="79"/>
                  </a:lnTo>
                  <a:lnTo>
                    <a:pt x="45" y="81"/>
                  </a:lnTo>
                  <a:lnTo>
                    <a:pt x="53" y="79"/>
                  </a:lnTo>
                  <a:lnTo>
                    <a:pt x="75" y="90"/>
                  </a:lnTo>
                  <a:lnTo>
                    <a:pt x="74" y="100"/>
                  </a:lnTo>
                  <a:lnTo>
                    <a:pt x="81" y="105"/>
                  </a:lnTo>
                  <a:lnTo>
                    <a:pt x="80" y="113"/>
                  </a:lnTo>
                  <a:lnTo>
                    <a:pt x="66" y="104"/>
                  </a:lnTo>
                  <a:lnTo>
                    <a:pt x="59" y="94"/>
                  </a:lnTo>
                  <a:lnTo>
                    <a:pt x="55" y="101"/>
                  </a:lnTo>
                  <a:lnTo>
                    <a:pt x="43" y="90"/>
                  </a:lnTo>
                  <a:lnTo>
                    <a:pt x="28" y="93"/>
                  </a:lnTo>
                  <a:lnTo>
                    <a:pt x="20" y="89"/>
                  </a:lnTo>
                  <a:lnTo>
                    <a:pt x="20" y="81"/>
                  </a:lnTo>
                  <a:lnTo>
                    <a:pt x="24" y="76"/>
                  </a:lnTo>
                  <a:lnTo>
                    <a:pt x="18" y="71"/>
                  </a:lnTo>
                  <a:lnTo>
                    <a:pt x="17" y="78"/>
                  </a:lnTo>
                  <a:lnTo>
                    <a:pt x="8" y="67"/>
                  </a:lnTo>
                  <a:lnTo>
                    <a:pt x="3" y="59"/>
                  </a:lnTo>
                  <a:lnTo>
                    <a:pt x="0" y="41"/>
                  </a:lnTo>
                  <a:lnTo>
                    <a:pt x="8" y="47"/>
                  </a:lnTo>
                  <a:lnTo>
                    <a:pt x="5" y="17"/>
                  </a:lnTo>
                  <a:lnTo>
                    <a:pt x="7" y="0"/>
                  </a:lnTo>
                  <a:lnTo>
                    <a:pt x="17"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14" name="Google Shape;614;p49"/>
            <p:cNvSpPr/>
            <p:nvPr/>
          </p:nvSpPr>
          <p:spPr>
            <a:xfrm>
              <a:off x="11684960" y="4536600"/>
              <a:ext cx="111101" cy="65073"/>
            </a:xfrm>
            <a:custGeom>
              <a:avLst/>
              <a:gdLst/>
              <a:ahLst/>
              <a:cxnLst/>
              <a:rect l="l" t="t" r="r" b="b"/>
              <a:pathLst>
                <a:path w="70" h="41" extrusionOk="0">
                  <a:moveTo>
                    <a:pt x="62" y="25"/>
                  </a:moveTo>
                  <a:lnTo>
                    <a:pt x="53" y="27"/>
                  </a:lnTo>
                  <a:lnTo>
                    <a:pt x="50" y="32"/>
                  </a:lnTo>
                  <a:lnTo>
                    <a:pt x="41" y="37"/>
                  </a:lnTo>
                  <a:lnTo>
                    <a:pt x="32" y="41"/>
                  </a:lnTo>
                  <a:lnTo>
                    <a:pt x="23" y="41"/>
                  </a:lnTo>
                  <a:lnTo>
                    <a:pt x="10" y="36"/>
                  </a:lnTo>
                  <a:lnTo>
                    <a:pt x="0" y="30"/>
                  </a:lnTo>
                  <a:lnTo>
                    <a:pt x="2" y="24"/>
                  </a:lnTo>
                  <a:lnTo>
                    <a:pt x="17" y="27"/>
                  </a:lnTo>
                  <a:lnTo>
                    <a:pt x="26" y="26"/>
                  </a:lnTo>
                  <a:lnTo>
                    <a:pt x="29" y="16"/>
                  </a:lnTo>
                  <a:lnTo>
                    <a:pt x="32" y="16"/>
                  </a:lnTo>
                  <a:lnTo>
                    <a:pt x="33" y="26"/>
                  </a:lnTo>
                  <a:lnTo>
                    <a:pt x="42" y="25"/>
                  </a:lnTo>
                  <a:lnTo>
                    <a:pt x="47" y="19"/>
                  </a:lnTo>
                  <a:lnTo>
                    <a:pt x="57" y="12"/>
                  </a:lnTo>
                  <a:lnTo>
                    <a:pt x="56" y="0"/>
                  </a:lnTo>
                  <a:lnTo>
                    <a:pt x="66" y="0"/>
                  </a:lnTo>
                  <a:lnTo>
                    <a:pt x="70" y="3"/>
                  </a:lnTo>
                  <a:lnTo>
                    <a:pt x="68" y="13"/>
                  </a:lnTo>
                  <a:lnTo>
                    <a:pt x="62" y="2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15" name="Google Shape;615;p49"/>
            <p:cNvSpPr/>
            <p:nvPr/>
          </p:nvSpPr>
          <p:spPr>
            <a:xfrm>
              <a:off x="11483393" y="4488985"/>
              <a:ext cx="255532" cy="244419"/>
            </a:xfrm>
            <a:custGeom>
              <a:avLst/>
              <a:gdLst/>
              <a:ahLst/>
              <a:cxnLst/>
              <a:rect l="l" t="t" r="r" b="b"/>
              <a:pathLst>
                <a:path w="161" h="154" extrusionOk="0">
                  <a:moveTo>
                    <a:pt x="0" y="125"/>
                  </a:moveTo>
                  <a:lnTo>
                    <a:pt x="5" y="63"/>
                  </a:lnTo>
                  <a:lnTo>
                    <a:pt x="8" y="0"/>
                  </a:lnTo>
                  <a:lnTo>
                    <a:pt x="36" y="14"/>
                  </a:lnTo>
                  <a:lnTo>
                    <a:pt x="67" y="24"/>
                  </a:lnTo>
                  <a:lnTo>
                    <a:pt x="77" y="34"/>
                  </a:lnTo>
                  <a:lnTo>
                    <a:pt x="86" y="43"/>
                  </a:lnTo>
                  <a:lnTo>
                    <a:pt x="89" y="55"/>
                  </a:lnTo>
                  <a:lnTo>
                    <a:pt x="116" y="67"/>
                  </a:lnTo>
                  <a:lnTo>
                    <a:pt x="119" y="77"/>
                  </a:lnTo>
                  <a:lnTo>
                    <a:pt x="103" y="79"/>
                  </a:lnTo>
                  <a:lnTo>
                    <a:pt x="106" y="91"/>
                  </a:lnTo>
                  <a:lnTo>
                    <a:pt x="120" y="104"/>
                  </a:lnTo>
                  <a:lnTo>
                    <a:pt x="129" y="124"/>
                  </a:lnTo>
                  <a:lnTo>
                    <a:pt x="139" y="123"/>
                  </a:lnTo>
                  <a:lnTo>
                    <a:pt x="137" y="132"/>
                  </a:lnTo>
                  <a:lnTo>
                    <a:pt x="150" y="135"/>
                  </a:lnTo>
                  <a:lnTo>
                    <a:pt x="144" y="139"/>
                  </a:lnTo>
                  <a:lnTo>
                    <a:pt x="161" y="147"/>
                  </a:lnTo>
                  <a:lnTo>
                    <a:pt x="159" y="152"/>
                  </a:lnTo>
                  <a:lnTo>
                    <a:pt x="147" y="154"/>
                  </a:lnTo>
                  <a:lnTo>
                    <a:pt x="144" y="149"/>
                  </a:lnTo>
                  <a:lnTo>
                    <a:pt x="130" y="146"/>
                  </a:lnTo>
                  <a:lnTo>
                    <a:pt x="113" y="144"/>
                  </a:lnTo>
                  <a:lnTo>
                    <a:pt x="101" y="131"/>
                  </a:lnTo>
                  <a:lnTo>
                    <a:pt x="93" y="121"/>
                  </a:lnTo>
                  <a:lnTo>
                    <a:pt x="86" y="104"/>
                  </a:lnTo>
                  <a:lnTo>
                    <a:pt x="65" y="96"/>
                  </a:lnTo>
                  <a:lnTo>
                    <a:pt x="50" y="101"/>
                  </a:lnTo>
                  <a:lnTo>
                    <a:pt x="39" y="108"/>
                  </a:lnTo>
                  <a:lnTo>
                    <a:pt x="40" y="122"/>
                  </a:lnTo>
                  <a:lnTo>
                    <a:pt x="26" y="129"/>
                  </a:lnTo>
                  <a:lnTo>
                    <a:pt x="18" y="125"/>
                  </a:lnTo>
                  <a:lnTo>
                    <a:pt x="0" y="12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16" name="Google Shape;616;p49"/>
            <p:cNvSpPr/>
            <p:nvPr/>
          </p:nvSpPr>
          <p:spPr>
            <a:xfrm>
              <a:off x="11753208" y="4487399"/>
              <a:ext cx="61898" cy="68247"/>
            </a:xfrm>
            <a:custGeom>
              <a:avLst/>
              <a:gdLst/>
              <a:ahLst/>
              <a:cxnLst/>
              <a:rect l="l" t="t" r="r" b="b"/>
              <a:pathLst>
                <a:path w="39" h="43" extrusionOk="0">
                  <a:moveTo>
                    <a:pt x="39" y="38"/>
                  </a:moveTo>
                  <a:lnTo>
                    <a:pt x="34" y="43"/>
                  </a:lnTo>
                  <a:lnTo>
                    <a:pt x="32" y="31"/>
                  </a:lnTo>
                  <a:lnTo>
                    <a:pt x="28" y="24"/>
                  </a:lnTo>
                  <a:lnTo>
                    <a:pt x="21" y="18"/>
                  </a:lnTo>
                  <a:lnTo>
                    <a:pt x="12" y="10"/>
                  </a:lnTo>
                  <a:lnTo>
                    <a:pt x="0" y="4"/>
                  </a:lnTo>
                  <a:lnTo>
                    <a:pt x="4" y="0"/>
                  </a:lnTo>
                  <a:lnTo>
                    <a:pt x="13" y="5"/>
                  </a:lnTo>
                  <a:lnTo>
                    <a:pt x="19" y="9"/>
                  </a:lnTo>
                  <a:lnTo>
                    <a:pt x="26" y="13"/>
                  </a:lnTo>
                  <a:lnTo>
                    <a:pt x="32" y="21"/>
                  </a:lnTo>
                  <a:lnTo>
                    <a:pt x="39" y="28"/>
                  </a:lnTo>
                  <a:lnTo>
                    <a:pt x="39" y="3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17" name="Google Shape;617;p49"/>
            <p:cNvSpPr/>
            <p:nvPr/>
          </p:nvSpPr>
          <p:spPr>
            <a:xfrm>
              <a:off x="8058313" y="2766940"/>
              <a:ext cx="234899" cy="168237"/>
            </a:xfrm>
            <a:custGeom>
              <a:avLst/>
              <a:gdLst/>
              <a:ahLst/>
              <a:cxnLst/>
              <a:rect l="l" t="t" r="r" b="b"/>
              <a:pathLst>
                <a:path w="148" h="106" extrusionOk="0">
                  <a:moveTo>
                    <a:pt x="77" y="8"/>
                  </a:moveTo>
                  <a:lnTo>
                    <a:pt x="94" y="10"/>
                  </a:lnTo>
                  <a:lnTo>
                    <a:pt x="120" y="10"/>
                  </a:lnTo>
                  <a:lnTo>
                    <a:pt x="127" y="11"/>
                  </a:lnTo>
                  <a:lnTo>
                    <a:pt x="131" y="17"/>
                  </a:lnTo>
                  <a:lnTo>
                    <a:pt x="133" y="26"/>
                  </a:lnTo>
                  <a:lnTo>
                    <a:pt x="138" y="32"/>
                  </a:lnTo>
                  <a:lnTo>
                    <a:pt x="140" y="40"/>
                  </a:lnTo>
                  <a:lnTo>
                    <a:pt x="131" y="43"/>
                  </a:lnTo>
                  <a:lnTo>
                    <a:pt x="137" y="51"/>
                  </a:lnTo>
                  <a:lnTo>
                    <a:pt x="138" y="60"/>
                  </a:lnTo>
                  <a:lnTo>
                    <a:pt x="148" y="76"/>
                  </a:lnTo>
                  <a:lnTo>
                    <a:pt x="147" y="81"/>
                  </a:lnTo>
                  <a:lnTo>
                    <a:pt x="140" y="83"/>
                  </a:lnTo>
                  <a:lnTo>
                    <a:pt x="128" y="98"/>
                  </a:lnTo>
                  <a:lnTo>
                    <a:pt x="134" y="106"/>
                  </a:lnTo>
                  <a:lnTo>
                    <a:pt x="130" y="106"/>
                  </a:lnTo>
                  <a:lnTo>
                    <a:pt x="115" y="98"/>
                  </a:lnTo>
                  <a:lnTo>
                    <a:pt x="105" y="101"/>
                  </a:lnTo>
                  <a:lnTo>
                    <a:pt x="98" y="99"/>
                  </a:lnTo>
                  <a:lnTo>
                    <a:pt x="90" y="103"/>
                  </a:lnTo>
                  <a:lnTo>
                    <a:pt x="82" y="97"/>
                  </a:lnTo>
                  <a:lnTo>
                    <a:pt x="76" y="99"/>
                  </a:lnTo>
                  <a:lnTo>
                    <a:pt x="75" y="98"/>
                  </a:lnTo>
                  <a:lnTo>
                    <a:pt x="68" y="88"/>
                  </a:lnTo>
                  <a:lnTo>
                    <a:pt x="57" y="88"/>
                  </a:lnTo>
                  <a:lnTo>
                    <a:pt x="54" y="82"/>
                  </a:lnTo>
                  <a:lnTo>
                    <a:pt x="44" y="80"/>
                  </a:lnTo>
                  <a:lnTo>
                    <a:pt x="43" y="85"/>
                  </a:lnTo>
                  <a:lnTo>
                    <a:pt x="34" y="81"/>
                  </a:lnTo>
                  <a:lnTo>
                    <a:pt x="35" y="76"/>
                  </a:lnTo>
                  <a:lnTo>
                    <a:pt x="24" y="74"/>
                  </a:lnTo>
                  <a:lnTo>
                    <a:pt x="17" y="68"/>
                  </a:lnTo>
                  <a:lnTo>
                    <a:pt x="9" y="57"/>
                  </a:lnTo>
                  <a:lnTo>
                    <a:pt x="10" y="50"/>
                  </a:lnTo>
                  <a:lnTo>
                    <a:pt x="6" y="40"/>
                  </a:lnTo>
                  <a:lnTo>
                    <a:pt x="0" y="34"/>
                  </a:lnTo>
                  <a:lnTo>
                    <a:pt x="3" y="29"/>
                  </a:lnTo>
                  <a:lnTo>
                    <a:pt x="0" y="20"/>
                  </a:lnTo>
                  <a:lnTo>
                    <a:pt x="9" y="14"/>
                  </a:lnTo>
                  <a:lnTo>
                    <a:pt x="29" y="6"/>
                  </a:lnTo>
                  <a:lnTo>
                    <a:pt x="47" y="0"/>
                  </a:lnTo>
                  <a:lnTo>
                    <a:pt x="61" y="3"/>
                  </a:lnTo>
                  <a:lnTo>
                    <a:pt x="63" y="8"/>
                  </a:lnTo>
                  <a:lnTo>
                    <a:pt x="77" y="8"/>
                  </a:lnTo>
                  <a:lnTo>
                    <a:pt x="77"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18" name="Google Shape;618;p49"/>
            <p:cNvSpPr/>
            <p:nvPr/>
          </p:nvSpPr>
          <p:spPr>
            <a:xfrm>
              <a:off x="10792979" y="3114522"/>
              <a:ext cx="120623" cy="160300"/>
            </a:xfrm>
            <a:custGeom>
              <a:avLst/>
              <a:gdLst/>
              <a:ahLst/>
              <a:cxnLst/>
              <a:rect l="l" t="t" r="r" b="b"/>
              <a:pathLst>
                <a:path w="76" h="101" extrusionOk="0">
                  <a:moveTo>
                    <a:pt x="72" y="12"/>
                  </a:moveTo>
                  <a:lnTo>
                    <a:pt x="76" y="15"/>
                  </a:lnTo>
                  <a:lnTo>
                    <a:pt x="70" y="13"/>
                  </a:lnTo>
                  <a:lnTo>
                    <a:pt x="67" y="20"/>
                  </a:lnTo>
                  <a:lnTo>
                    <a:pt x="66" y="26"/>
                  </a:lnTo>
                  <a:lnTo>
                    <a:pt x="74" y="40"/>
                  </a:lnTo>
                  <a:lnTo>
                    <a:pt x="68" y="44"/>
                  </a:lnTo>
                  <a:lnTo>
                    <a:pt x="68" y="47"/>
                  </a:lnTo>
                  <a:lnTo>
                    <a:pt x="65" y="53"/>
                  </a:lnTo>
                  <a:lnTo>
                    <a:pt x="56" y="56"/>
                  </a:lnTo>
                  <a:lnTo>
                    <a:pt x="52" y="61"/>
                  </a:lnTo>
                  <a:lnTo>
                    <a:pt x="56" y="69"/>
                  </a:lnTo>
                  <a:lnTo>
                    <a:pt x="55" y="71"/>
                  </a:lnTo>
                  <a:lnTo>
                    <a:pt x="63" y="75"/>
                  </a:lnTo>
                  <a:lnTo>
                    <a:pt x="76" y="83"/>
                  </a:lnTo>
                  <a:lnTo>
                    <a:pt x="76" y="87"/>
                  </a:lnTo>
                  <a:lnTo>
                    <a:pt x="70" y="89"/>
                  </a:lnTo>
                  <a:lnTo>
                    <a:pt x="59" y="89"/>
                  </a:lnTo>
                  <a:lnTo>
                    <a:pt x="58" y="98"/>
                  </a:lnTo>
                  <a:lnTo>
                    <a:pt x="51" y="98"/>
                  </a:lnTo>
                  <a:lnTo>
                    <a:pt x="51" y="99"/>
                  </a:lnTo>
                  <a:lnTo>
                    <a:pt x="41" y="95"/>
                  </a:lnTo>
                  <a:lnTo>
                    <a:pt x="40" y="99"/>
                  </a:lnTo>
                  <a:lnTo>
                    <a:pt x="36" y="101"/>
                  </a:lnTo>
                  <a:lnTo>
                    <a:pt x="34" y="97"/>
                  </a:lnTo>
                  <a:lnTo>
                    <a:pt x="30" y="95"/>
                  </a:lnTo>
                  <a:lnTo>
                    <a:pt x="24" y="92"/>
                  </a:lnTo>
                  <a:lnTo>
                    <a:pt x="24" y="84"/>
                  </a:lnTo>
                  <a:lnTo>
                    <a:pt x="27" y="81"/>
                  </a:lnTo>
                  <a:lnTo>
                    <a:pt x="24" y="78"/>
                  </a:lnTo>
                  <a:lnTo>
                    <a:pt x="22" y="68"/>
                  </a:lnTo>
                  <a:lnTo>
                    <a:pt x="20" y="65"/>
                  </a:lnTo>
                  <a:lnTo>
                    <a:pt x="10" y="63"/>
                  </a:lnTo>
                  <a:lnTo>
                    <a:pt x="0" y="58"/>
                  </a:lnTo>
                  <a:lnTo>
                    <a:pt x="6" y="46"/>
                  </a:lnTo>
                  <a:lnTo>
                    <a:pt x="18" y="35"/>
                  </a:lnTo>
                  <a:lnTo>
                    <a:pt x="21" y="22"/>
                  </a:lnTo>
                  <a:lnTo>
                    <a:pt x="31" y="28"/>
                  </a:lnTo>
                  <a:lnTo>
                    <a:pt x="45" y="29"/>
                  </a:lnTo>
                  <a:lnTo>
                    <a:pt x="37" y="19"/>
                  </a:lnTo>
                  <a:lnTo>
                    <a:pt x="56" y="11"/>
                  </a:lnTo>
                  <a:lnTo>
                    <a:pt x="56" y="0"/>
                  </a:lnTo>
                  <a:lnTo>
                    <a:pt x="72" y="12"/>
                  </a:lnTo>
                  <a:lnTo>
                    <a:pt x="72" y="12"/>
                  </a:lnTo>
                  <a:close/>
                </a:path>
              </a:pathLst>
            </a:custGeom>
            <a:solidFill>
              <a:srgbClr val="D8D8D8"/>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19" name="Google Shape;619;p49"/>
            <p:cNvSpPr/>
            <p:nvPr/>
          </p:nvSpPr>
          <p:spPr>
            <a:xfrm>
              <a:off x="6104526" y="4995283"/>
              <a:ext cx="225376" cy="247593"/>
            </a:xfrm>
            <a:custGeom>
              <a:avLst/>
              <a:gdLst/>
              <a:ahLst/>
              <a:cxnLst/>
              <a:rect l="l" t="t" r="r" b="b"/>
              <a:pathLst>
                <a:path w="142" h="156" extrusionOk="0">
                  <a:moveTo>
                    <a:pt x="71" y="16"/>
                  </a:moveTo>
                  <a:lnTo>
                    <a:pt x="77" y="27"/>
                  </a:lnTo>
                  <a:lnTo>
                    <a:pt x="79" y="52"/>
                  </a:lnTo>
                  <a:lnTo>
                    <a:pt x="96" y="56"/>
                  </a:lnTo>
                  <a:lnTo>
                    <a:pt x="102" y="52"/>
                  </a:lnTo>
                  <a:lnTo>
                    <a:pt x="114" y="58"/>
                  </a:lnTo>
                  <a:lnTo>
                    <a:pt x="117" y="63"/>
                  </a:lnTo>
                  <a:lnTo>
                    <a:pt x="121" y="81"/>
                  </a:lnTo>
                  <a:lnTo>
                    <a:pt x="123" y="87"/>
                  </a:lnTo>
                  <a:lnTo>
                    <a:pt x="129" y="89"/>
                  </a:lnTo>
                  <a:lnTo>
                    <a:pt x="135" y="86"/>
                  </a:lnTo>
                  <a:lnTo>
                    <a:pt x="142" y="89"/>
                  </a:lnTo>
                  <a:lnTo>
                    <a:pt x="142" y="99"/>
                  </a:lnTo>
                  <a:lnTo>
                    <a:pt x="142" y="111"/>
                  </a:lnTo>
                  <a:lnTo>
                    <a:pt x="139" y="121"/>
                  </a:lnTo>
                  <a:lnTo>
                    <a:pt x="139" y="138"/>
                  </a:lnTo>
                  <a:lnTo>
                    <a:pt x="126" y="153"/>
                  </a:lnTo>
                  <a:lnTo>
                    <a:pt x="113" y="156"/>
                  </a:lnTo>
                  <a:lnTo>
                    <a:pt x="95" y="153"/>
                  </a:lnTo>
                  <a:lnTo>
                    <a:pt x="77" y="148"/>
                  </a:lnTo>
                  <a:lnTo>
                    <a:pt x="90" y="119"/>
                  </a:lnTo>
                  <a:lnTo>
                    <a:pt x="87" y="111"/>
                  </a:lnTo>
                  <a:lnTo>
                    <a:pt x="69" y="104"/>
                  </a:lnTo>
                  <a:lnTo>
                    <a:pt x="48" y="89"/>
                  </a:lnTo>
                  <a:lnTo>
                    <a:pt x="34" y="86"/>
                  </a:lnTo>
                  <a:lnTo>
                    <a:pt x="0" y="55"/>
                  </a:lnTo>
                  <a:lnTo>
                    <a:pt x="5" y="32"/>
                  </a:lnTo>
                  <a:lnTo>
                    <a:pt x="5" y="22"/>
                  </a:lnTo>
                  <a:lnTo>
                    <a:pt x="11" y="6"/>
                  </a:lnTo>
                  <a:lnTo>
                    <a:pt x="39" y="0"/>
                  </a:lnTo>
                  <a:lnTo>
                    <a:pt x="54" y="0"/>
                  </a:lnTo>
                  <a:lnTo>
                    <a:pt x="71" y="10"/>
                  </a:lnTo>
                  <a:lnTo>
                    <a:pt x="71" y="16"/>
                  </a:lnTo>
                  <a:lnTo>
                    <a:pt x="71" y="1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20" name="Google Shape;620;p49"/>
            <p:cNvSpPr/>
            <p:nvPr/>
          </p:nvSpPr>
          <p:spPr>
            <a:xfrm>
              <a:off x="8628101" y="3428776"/>
              <a:ext cx="15872" cy="36503"/>
            </a:xfrm>
            <a:custGeom>
              <a:avLst/>
              <a:gdLst/>
              <a:ahLst/>
              <a:cxnLst/>
              <a:rect l="l" t="t" r="r" b="b"/>
              <a:pathLst>
                <a:path w="10" h="23" extrusionOk="0">
                  <a:moveTo>
                    <a:pt x="9" y="3"/>
                  </a:moveTo>
                  <a:lnTo>
                    <a:pt x="10" y="14"/>
                  </a:lnTo>
                  <a:lnTo>
                    <a:pt x="8" y="20"/>
                  </a:lnTo>
                  <a:lnTo>
                    <a:pt x="0" y="23"/>
                  </a:lnTo>
                  <a:lnTo>
                    <a:pt x="1" y="17"/>
                  </a:lnTo>
                  <a:lnTo>
                    <a:pt x="5" y="15"/>
                  </a:lnTo>
                  <a:lnTo>
                    <a:pt x="0" y="13"/>
                  </a:lnTo>
                  <a:lnTo>
                    <a:pt x="3" y="0"/>
                  </a:lnTo>
                  <a:lnTo>
                    <a:pt x="9" y="3"/>
                  </a:lnTo>
                  <a:lnTo>
                    <a:pt x="9" y="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21" name="Google Shape;621;p49"/>
            <p:cNvSpPr/>
            <p:nvPr/>
          </p:nvSpPr>
          <p:spPr>
            <a:xfrm>
              <a:off x="9053458" y="3623994"/>
              <a:ext cx="23807" cy="46027"/>
            </a:xfrm>
            <a:custGeom>
              <a:avLst/>
              <a:gdLst/>
              <a:ahLst/>
              <a:cxnLst/>
              <a:rect l="l" t="t" r="r" b="b"/>
              <a:pathLst>
                <a:path w="15" h="29" extrusionOk="0">
                  <a:moveTo>
                    <a:pt x="12" y="28"/>
                  </a:moveTo>
                  <a:lnTo>
                    <a:pt x="8" y="29"/>
                  </a:lnTo>
                  <a:lnTo>
                    <a:pt x="3" y="25"/>
                  </a:lnTo>
                  <a:lnTo>
                    <a:pt x="0" y="11"/>
                  </a:lnTo>
                  <a:lnTo>
                    <a:pt x="3" y="2"/>
                  </a:lnTo>
                  <a:lnTo>
                    <a:pt x="8" y="0"/>
                  </a:lnTo>
                  <a:lnTo>
                    <a:pt x="14" y="5"/>
                  </a:lnTo>
                  <a:lnTo>
                    <a:pt x="15" y="17"/>
                  </a:lnTo>
                  <a:lnTo>
                    <a:pt x="12" y="28"/>
                  </a:lnTo>
                  <a:lnTo>
                    <a:pt x="12" y="2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22" name="Google Shape;622;p49"/>
            <p:cNvSpPr/>
            <p:nvPr/>
          </p:nvSpPr>
          <p:spPr>
            <a:xfrm>
              <a:off x="8220203" y="2958983"/>
              <a:ext cx="226963" cy="134906"/>
            </a:xfrm>
            <a:custGeom>
              <a:avLst/>
              <a:gdLst/>
              <a:ahLst/>
              <a:cxnLst/>
              <a:rect l="l" t="t" r="r" b="b"/>
              <a:pathLst>
                <a:path w="143" h="85" extrusionOk="0">
                  <a:moveTo>
                    <a:pt x="90" y="0"/>
                  </a:moveTo>
                  <a:lnTo>
                    <a:pt x="95" y="2"/>
                  </a:lnTo>
                  <a:lnTo>
                    <a:pt x="100" y="7"/>
                  </a:lnTo>
                  <a:lnTo>
                    <a:pt x="106" y="16"/>
                  </a:lnTo>
                  <a:lnTo>
                    <a:pt x="116" y="27"/>
                  </a:lnTo>
                  <a:lnTo>
                    <a:pt x="118" y="35"/>
                  </a:lnTo>
                  <a:lnTo>
                    <a:pt x="117" y="43"/>
                  </a:lnTo>
                  <a:lnTo>
                    <a:pt x="121" y="51"/>
                  </a:lnTo>
                  <a:lnTo>
                    <a:pt x="128" y="55"/>
                  </a:lnTo>
                  <a:lnTo>
                    <a:pt x="135" y="52"/>
                  </a:lnTo>
                  <a:lnTo>
                    <a:pt x="142" y="55"/>
                  </a:lnTo>
                  <a:lnTo>
                    <a:pt x="143" y="60"/>
                  </a:lnTo>
                  <a:lnTo>
                    <a:pt x="136" y="64"/>
                  </a:lnTo>
                  <a:lnTo>
                    <a:pt x="132" y="62"/>
                  </a:lnTo>
                  <a:lnTo>
                    <a:pt x="130" y="85"/>
                  </a:lnTo>
                  <a:lnTo>
                    <a:pt x="121" y="83"/>
                  </a:lnTo>
                  <a:lnTo>
                    <a:pt x="109" y="76"/>
                  </a:lnTo>
                  <a:lnTo>
                    <a:pt x="92" y="80"/>
                  </a:lnTo>
                  <a:lnTo>
                    <a:pt x="85" y="85"/>
                  </a:lnTo>
                  <a:lnTo>
                    <a:pt x="63" y="84"/>
                  </a:lnTo>
                  <a:lnTo>
                    <a:pt x="51" y="82"/>
                  </a:lnTo>
                  <a:lnTo>
                    <a:pt x="45" y="82"/>
                  </a:lnTo>
                  <a:lnTo>
                    <a:pt x="40" y="75"/>
                  </a:lnTo>
                  <a:lnTo>
                    <a:pt x="37" y="71"/>
                  </a:lnTo>
                  <a:lnTo>
                    <a:pt x="40" y="68"/>
                  </a:lnTo>
                  <a:lnTo>
                    <a:pt x="36" y="66"/>
                  </a:lnTo>
                  <a:lnTo>
                    <a:pt x="32" y="70"/>
                  </a:lnTo>
                  <a:lnTo>
                    <a:pt x="22" y="65"/>
                  </a:lnTo>
                  <a:lnTo>
                    <a:pt x="21" y="57"/>
                  </a:lnTo>
                  <a:lnTo>
                    <a:pt x="11" y="53"/>
                  </a:lnTo>
                  <a:lnTo>
                    <a:pt x="9" y="47"/>
                  </a:lnTo>
                  <a:lnTo>
                    <a:pt x="0" y="39"/>
                  </a:lnTo>
                  <a:lnTo>
                    <a:pt x="11" y="36"/>
                  </a:lnTo>
                  <a:lnTo>
                    <a:pt x="19" y="23"/>
                  </a:lnTo>
                  <a:lnTo>
                    <a:pt x="24" y="10"/>
                  </a:lnTo>
                  <a:lnTo>
                    <a:pt x="33" y="7"/>
                  </a:lnTo>
                  <a:lnTo>
                    <a:pt x="39" y="3"/>
                  </a:lnTo>
                  <a:lnTo>
                    <a:pt x="49" y="5"/>
                  </a:lnTo>
                  <a:lnTo>
                    <a:pt x="58" y="5"/>
                  </a:lnTo>
                  <a:lnTo>
                    <a:pt x="65" y="10"/>
                  </a:lnTo>
                  <a:lnTo>
                    <a:pt x="70" y="7"/>
                  </a:lnTo>
                  <a:lnTo>
                    <a:pt x="81" y="5"/>
                  </a:lnTo>
                  <a:lnTo>
                    <a:pt x="83" y="0"/>
                  </a:lnTo>
                  <a:lnTo>
                    <a:pt x="90" y="0"/>
                  </a:lnTo>
                  <a:lnTo>
                    <a:pt x="90"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23" name="Google Shape;623;p49"/>
            <p:cNvSpPr/>
            <p:nvPr/>
          </p:nvSpPr>
          <p:spPr>
            <a:xfrm>
              <a:off x="8512240" y="4444546"/>
              <a:ext cx="49201" cy="53963"/>
            </a:xfrm>
            <a:custGeom>
              <a:avLst/>
              <a:gdLst/>
              <a:ahLst/>
              <a:cxnLst/>
              <a:rect l="l" t="t" r="r" b="b"/>
              <a:pathLst>
                <a:path w="31" h="34" extrusionOk="0">
                  <a:moveTo>
                    <a:pt x="24" y="0"/>
                  </a:moveTo>
                  <a:lnTo>
                    <a:pt x="31" y="11"/>
                  </a:lnTo>
                  <a:lnTo>
                    <a:pt x="30" y="22"/>
                  </a:lnTo>
                  <a:lnTo>
                    <a:pt x="25" y="25"/>
                  </a:lnTo>
                  <a:lnTo>
                    <a:pt x="16" y="24"/>
                  </a:lnTo>
                  <a:lnTo>
                    <a:pt x="11" y="34"/>
                  </a:lnTo>
                  <a:lnTo>
                    <a:pt x="0" y="33"/>
                  </a:lnTo>
                  <a:lnTo>
                    <a:pt x="2" y="22"/>
                  </a:lnTo>
                  <a:lnTo>
                    <a:pt x="5" y="21"/>
                  </a:lnTo>
                  <a:lnTo>
                    <a:pt x="5" y="10"/>
                  </a:lnTo>
                  <a:lnTo>
                    <a:pt x="10" y="5"/>
                  </a:lnTo>
                  <a:lnTo>
                    <a:pt x="14" y="6"/>
                  </a:lnTo>
                  <a:lnTo>
                    <a:pt x="24" y="0"/>
                  </a:lnTo>
                  <a:lnTo>
                    <a:pt x="24"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24" name="Google Shape;624;p49"/>
            <p:cNvSpPr/>
            <p:nvPr/>
          </p:nvSpPr>
          <p:spPr>
            <a:xfrm>
              <a:off x="7293304" y="3576381"/>
              <a:ext cx="223788" cy="201566"/>
            </a:xfrm>
            <a:custGeom>
              <a:avLst/>
              <a:gdLst/>
              <a:ahLst/>
              <a:cxnLst/>
              <a:rect l="l" t="t" r="r" b="b"/>
              <a:pathLst>
                <a:path w="141" h="127" extrusionOk="0">
                  <a:moveTo>
                    <a:pt x="141" y="0"/>
                  </a:moveTo>
                  <a:lnTo>
                    <a:pt x="140" y="1"/>
                  </a:lnTo>
                  <a:lnTo>
                    <a:pt x="140" y="5"/>
                  </a:lnTo>
                  <a:lnTo>
                    <a:pt x="140" y="34"/>
                  </a:lnTo>
                  <a:lnTo>
                    <a:pt x="86" y="32"/>
                  </a:lnTo>
                  <a:lnTo>
                    <a:pt x="86" y="81"/>
                  </a:lnTo>
                  <a:lnTo>
                    <a:pt x="70" y="83"/>
                  </a:lnTo>
                  <a:lnTo>
                    <a:pt x="66" y="92"/>
                  </a:lnTo>
                  <a:lnTo>
                    <a:pt x="69" y="121"/>
                  </a:lnTo>
                  <a:lnTo>
                    <a:pt x="4" y="121"/>
                  </a:lnTo>
                  <a:lnTo>
                    <a:pt x="0" y="127"/>
                  </a:lnTo>
                  <a:lnTo>
                    <a:pt x="1" y="118"/>
                  </a:lnTo>
                  <a:lnTo>
                    <a:pt x="2" y="118"/>
                  </a:lnTo>
                  <a:lnTo>
                    <a:pt x="39" y="117"/>
                  </a:lnTo>
                  <a:lnTo>
                    <a:pt x="40" y="110"/>
                  </a:lnTo>
                  <a:lnTo>
                    <a:pt x="48" y="101"/>
                  </a:lnTo>
                  <a:lnTo>
                    <a:pt x="54" y="75"/>
                  </a:lnTo>
                  <a:lnTo>
                    <a:pt x="77" y="55"/>
                  </a:lnTo>
                  <a:lnTo>
                    <a:pt x="85" y="31"/>
                  </a:lnTo>
                  <a:lnTo>
                    <a:pt x="91" y="30"/>
                  </a:lnTo>
                  <a:lnTo>
                    <a:pt x="96" y="15"/>
                  </a:lnTo>
                  <a:lnTo>
                    <a:pt x="110" y="12"/>
                  </a:lnTo>
                  <a:lnTo>
                    <a:pt x="116" y="15"/>
                  </a:lnTo>
                  <a:lnTo>
                    <a:pt x="123" y="15"/>
                  </a:lnTo>
                  <a:lnTo>
                    <a:pt x="128" y="11"/>
                  </a:lnTo>
                  <a:lnTo>
                    <a:pt x="138" y="10"/>
                  </a:lnTo>
                  <a:lnTo>
                    <a:pt x="138" y="0"/>
                  </a:lnTo>
                  <a:lnTo>
                    <a:pt x="141" y="0"/>
                  </a:lnTo>
                  <a:lnTo>
                    <a:pt x="141"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25" name="Google Shape;625;p49"/>
            <p:cNvSpPr/>
            <p:nvPr/>
          </p:nvSpPr>
          <p:spPr>
            <a:xfrm>
              <a:off x="8631275" y="3439887"/>
              <a:ext cx="560265" cy="477728"/>
            </a:xfrm>
            <a:custGeom>
              <a:avLst/>
              <a:gdLst/>
              <a:ahLst/>
              <a:cxnLst/>
              <a:rect l="l" t="t" r="r" b="b"/>
              <a:pathLst>
                <a:path w="353" h="301" extrusionOk="0">
                  <a:moveTo>
                    <a:pt x="191" y="59"/>
                  </a:moveTo>
                  <a:lnTo>
                    <a:pt x="206" y="60"/>
                  </a:lnTo>
                  <a:lnTo>
                    <a:pt x="211" y="70"/>
                  </a:lnTo>
                  <a:lnTo>
                    <a:pt x="222" y="69"/>
                  </a:lnTo>
                  <a:lnTo>
                    <a:pt x="230" y="85"/>
                  </a:lnTo>
                  <a:lnTo>
                    <a:pt x="239" y="90"/>
                  </a:lnTo>
                  <a:lnTo>
                    <a:pt x="243" y="96"/>
                  </a:lnTo>
                  <a:lnTo>
                    <a:pt x="255" y="104"/>
                  </a:lnTo>
                  <a:lnTo>
                    <a:pt x="256" y="112"/>
                  </a:lnTo>
                  <a:lnTo>
                    <a:pt x="255" y="118"/>
                  </a:lnTo>
                  <a:lnTo>
                    <a:pt x="258" y="125"/>
                  </a:lnTo>
                  <a:lnTo>
                    <a:pt x="263" y="130"/>
                  </a:lnTo>
                  <a:lnTo>
                    <a:pt x="266" y="136"/>
                  </a:lnTo>
                  <a:lnTo>
                    <a:pt x="269" y="141"/>
                  </a:lnTo>
                  <a:lnTo>
                    <a:pt x="274" y="145"/>
                  </a:lnTo>
                  <a:lnTo>
                    <a:pt x="278" y="144"/>
                  </a:lnTo>
                  <a:lnTo>
                    <a:pt x="283" y="151"/>
                  </a:lnTo>
                  <a:lnTo>
                    <a:pt x="283" y="155"/>
                  </a:lnTo>
                  <a:lnTo>
                    <a:pt x="292" y="175"/>
                  </a:lnTo>
                  <a:lnTo>
                    <a:pt x="341" y="184"/>
                  </a:lnTo>
                  <a:lnTo>
                    <a:pt x="344" y="180"/>
                  </a:lnTo>
                  <a:lnTo>
                    <a:pt x="353" y="193"/>
                  </a:lnTo>
                  <a:lnTo>
                    <a:pt x="346" y="232"/>
                  </a:lnTo>
                  <a:lnTo>
                    <a:pt x="298" y="250"/>
                  </a:lnTo>
                  <a:lnTo>
                    <a:pt x="250" y="258"/>
                  </a:lnTo>
                  <a:lnTo>
                    <a:pt x="235" y="267"/>
                  </a:lnTo>
                  <a:lnTo>
                    <a:pt x="225" y="287"/>
                  </a:lnTo>
                  <a:lnTo>
                    <a:pt x="218" y="290"/>
                  </a:lnTo>
                  <a:lnTo>
                    <a:pt x="213" y="284"/>
                  </a:lnTo>
                  <a:lnTo>
                    <a:pt x="206" y="284"/>
                  </a:lnTo>
                  <a:lnTo>
                    <a:pt x="190" y="282"/>
                  </a:lnTo>
                  <a:lnTo>
                    <a:pt x="187" y="281"/>
                  </a:lnTo>
                  <a:lnTo>
                    <a:pt x="168" y="281"/>
                  </a:lnTo>
                  <a:lnTo>
                    <a:pt x="164" y="282"/>
                  </a:lnTo>
                  <a:lnTo>
                    <a:pt x="157" y="278"/>
                  </a:lnTo>
                  <a:lnTo>
                    <a:pt x="152" y="287"/>
                  </a:lnTo>
                  <a:lnTo>
                    <a:pt x="155" y="295"/>
                  </a:lnTo>
                  <a:lnTo>
                    <a:pt x="148" y="301"/>
                  </a:lnTo>
                  <a:lnTo>
                    <a:pt x="145" y="293"/>
                  </a:lnTo>
                  <a:lnTo>
                    <a:pt x="140" y="287"/>
                  </a:lnTo>
                  <a:lnTo>
                    <a:pt x="138" y="279"/>
                  </a:lnTo>
                  <a:lnTo>
                    <a:pt x="129" y="273"/>
                  </a:lnTo>
                  <a:lnTo>
                    <a:pt x="120" y="257"/>
                  </a:lnTo>
                  <a:lnTo>
                    <a:pt x="114" y="241"/>
                  </a:lnTo>
                  <a:lnTo>
                    <a:pt x="102" y="228"/>
                  </a:lnTo>
                  <a:lnTo>
                    <a:pt x="95" y="225"/>
                  </a:lnTo>
                  <a:lnTo>
                    <a:pt x="82" y="207"/>
                  </a:lnTo>
                  <a:lnTo>
                    <a:pt x="80" y="194"/>
                  </a:lnTo>
                  <a:lnTo>
                    <a:pt x="80" y="183"/>
                  </a:lnTo>
                  <a:lnTo>
                    <a:pt x="69" y="161"/>
                  </a:lnTo>
                  <a:lnTo>
                    <a:pt x="61" y="154"/>
                  </a:lnTo>
                  <a:lnTo>
                    <a:pt x="52" y="150"/>
                  </a:lnTo>
                  <a:lnTo>
                    <a:pt x="46" y="139"/>
                  </a:lnTo>
                  <a:lnTo>
                    <a:pt x="46" y="135"/>
                  </a:lnTo>
                  <a:lnTo>
                    <a:pt x="41" y="125"/>
                  </a:lnTo>
                  <a:lnTo>
                    <a:pt x="35" y="121"/>
                  </a:lnTo>
                  <a:lnTo>
                    <a:pt x="28" y="107"/>
                  </a:lnTo>
                  <a:lnTo>
                    <a:pt x="17" y="91"/>
                  </a:lnTo>
                  <a:lnTo>
                    <a:pt x="8" y="79"/>
                  </a:lnTo>
                  <a:lnTo>
                    <a:pt x="0" y="79"/>
                  </a:lnTo>
                  <a:lnTo>
                    <a:pt x="1" y="68"/>
                  </a:lnTo>
                  <a:lnTo>
                    <a:pt x="1" y="61"/>
                  </a:lnTo>
                  <a:lnTo>
                    <a:pt x="3" y="53"/>
                  </a:lnTo>
                  <a:lnTo>
                    <a:pt x="21" y="57"/>
                  </a:lnTo>
                  <a:lnTo>
                    <a:pt x="27" y="51"/>
                  </a:lnTo>
                  <a:lnTo>
                    <a:pt x="31" y="44"/>
                  </a:lnTo>
                  <a:lnTo>
                    <a:pt x="43" y="41"/>
                  </a:lnTo>
                  <a:lnTo>
                    <a:pt x="45" y="35"/>
                  </a:lnTo>
                  <a:lnTo>
                    <a:pt x="50" y="32"/>
                  </a:lnTo>
                  <a:lnTo>
                    <a:pt x="32" y="13"/>
                  </a:lnTo>
                  <a:lnTo>
                    <a:pt x="63" y="3"/>
                  </a:lnTo>
                  <a:lnTo>
                    <a:pt x="65" y="0"/>
                  </a:lnTo>
                  <a:lnTo>
                    <a:pt x="86" y="5"/>
                  </a:lnTo>
                  <a:lnTo>
                    <a:pt x="111" y="19"/>
                  </a:lnTo>
                  <a:lnTo>
                    <a:pt x="161" y="57"/>
                  </a:lnTo>
                  <a:lnTo>
                    <a:pt x="191" y="59"/>
                  </a:lnTo>
                  <a:lnTo>
                    <a:pt x="191" y="5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26" name="Google Shape;626;p49"/>
            <p:cNvSpPr/>
            <p:nvPr/>
          </p:nvSpPr>
          <p:spPr>
            <a:xfrm>
              <a:off x="8320193" y="3746204"/>
              <a:ext cx="428532" cy="404720"/>
            </a:xfrm>
            <a:custGeom>
              <a:avLst/>
              <a:gdLst/>
              <a:ahLst/>
              <a:cxnLst/>
              <a:rect l="l" t="t" r="r" b="b"/>
              <a:pathLst>
                <a:path w="270" h="255" extrusionOk="0">
                  <a:moveTo>
                    <a:pt x="240" y="145"/>
                  </a:moveTo>
                  <a:lnTo>
                    <a:pt x="238" y="161"/>
                  </a:lnTo>
                  <a:lnTo>
                    <a:pt x="232" y="180"/>
                  </a:lnTo>
                  <a:lnTo>
                    <a:pt x="223" y="189"/>
                  </a:lnTo>
                  <a:lnTo>
                    <a:pt x="216" y="204"/>
                  </a:lnTo>
                  <a:lnTo>
                    <a:pt x="214" y="211"/>
                  </a:lnTo>
                  <a:lnTo>
                    <a:pt x="206" y="217"/>
                  </a:lnTo>
                  <a:lnTo>
                    <a:pt x="202" y="237"/>
                  </a:lnTo>
                  <a:lnTo>
                    <a:pt x="202" y="239"/>
                  </a:lnTo>
                  <a:lnTo>
                    <a:pt x="200" y="239"/>
                  </a:lnTo>
                  <a:lnTo>
                    <a:pt x="200" y="229"/>
                  </a:lnTo>
                  <a:lnTo>
                    <a:pt x="197" y="222"/>
                  </a:lnTo>
                  <a:lnTo>
                    <a:pt x="189" y="215"/>
                  </a:lnTo>
                  <a:lnTo>
                    <a:pt x="186" y="202"/>
                  </a:lnTo>
                  <a:lnTo>
                    <a:pt x="189" y="187"/>
                  </a:lnTo>
                  <a:lnTo>
                    <a:pt x="180" y="186"/>
                  </a:lnTo>
                  <a:lnTo>
                    <a:pt x="180" y="190"/>
                  </a:lnTo>
                  <a:lnTo>
                    <a:pt x="169" y="191"/>
                  </a:lnTo>
                  <a:lnTo>
                    <a:pt x="174" y="197"/>
                  </a:lnTo>
                  <a:lnTo>
                    <a:pt x="175" y="208"/>
                  </a:lnTo>
                  <a:lnTo>
                    <a:pt x="166" y="219"/>
                  </a:lnTo>
                  <a:lnTo>
                    <a:pt x="158" y="232"/>
                  </a:lnTo>
                  <a:lnTo>
                    <a:pt x="150" y="234"/>
                  </a:lnTo>
                  <a:lnTo>
                    <a:pt x="135" y="223"/>
                  </a:lnTo>
                  <a:lnTo>
                    <a:pt x="129" y="227"/>
                  </a:lnTo>
                  <a:lnTo>
                    <a:pt x="128" y="233"/>
                  </a:lnTo>
                  <a:lnTo>
                    <a:pt x="119" y="237"/>
                  </a:lnTo>
                  <a:lnTo>
                    <a:pt x="119" y="240"/>
                  </a:lnTo>
                  <a:lnTo>
                    <a:pt x="102" y="240"/>
                  </a:lnTo>
                  <a:lnTo>
                    <a:pt x="100" y="237"/>
                  </a:lnTo>
                  <a:lnTo>
                    <a:pt x="88" y="236"/>
                  </a:lnTo>
                  <a:lnTo>
                    <a:pt x="82" y="239"/>
                  </a:lnTo>
                  <a:lnTo>
                    <a:pt x="77" y="237"/>
                  </a:lnTo>
                  <a:lnTo>
                    <a:pt x="69" y="226"/>
                  </a:lnTo>
                  <a:lnTo>
                    <a:pt x="66" y="221"/>
                  </a:lnTo>
                  <a:lnTo>
                    <a:pt x="53" y="224"/>
                  </a:lnTo>
                  <a:lnTo>
                    <a:pt x="49" y="232"/>
                  </a:lnTo>
                  <a:lnTo>
                    <a:pt x="45" y="249"/>
                  </a:lnTo>
                  <a:lnTo>
                    <a:pt x="39" y="253"/>
                  </a:lnTo>
                  <a:lnTo>
                    <a:pt x="34" y="255"/>
                  </a:lnTo>
                  <a:lnTo>
                    <a:pt x="32" y="254"/>
                  </a:lnTo>
                  <a:lnTo>
                    <a:pt x="27" y="248"/>
                  </a:lnTo>
                  <a:lnTo>
                    <a:pt x="26" y="242"/>
                  </a:lnTo>
                  <a:lnTo>
                    <a:pt x="28" y="235"/>
                  </a:lnTo>
                  <a:lnTo>
                    <a:pt x="28" y="227"/>
                  </a:lnTo>
                  <a:lnTo>
                    <a:pt x="18" y="215"/>
                  </a:lnTo>
                  <a:lnTo>
                    <a:pt x="16" y="207"/>
                  </a:lnTo>
                  <a:lnTo>
                    <a:pt x="16" y="202"/>
                  </a:lnTo>
                  <a:lnTo>
                    <a:pt x="10" y="197"/>
                  </a:lnTo>
                  <a:lnTo>
                    <a:pt x="9" y="185"/>
                  </a:lnTo>
                  <a:lnTo>
                    <a:pt x="6" y="178"/>
                  </a:lnTo>
                  <a:lnTo>
                    <a:pt x="0" y="180"/>
                  </a:lnTo>
                  <a:lnTo>
                    <a:pt x="2" y="172"/>
                  </a:lnTo>
                  <a:lnTo>
                    <a:pt x="6" y="165"/>
                  </a:lnTo>
                  <a:lnTo>
                    <a:pt x="3" y="157"/>
                  </a:lnTo>
                  <a:lnTo>
                    <a:pt x="9" y="151"/>
                  </a:lnTo>
                  <a:lnTo>
                    <a:pt x="6" y="146"/>
                  </a:lnTo>
                  <a:lnTo>
                    <a:pt x="9" y="135"/>
                  </a:lnTo>
                  <a:lnTo>
                    <a:pt x="17" y="120"/>
                  </a:lnTo>
                  <a:lnTo>
                    <a:pt x="31" y="122"/>
                  </a:lnTo>
                  <a:lnTo>
                    <a:pt x="28" y="46"/>
                  </a:lnTo>
                  <a:lnTo>
                    <a:pt x="28" y="39"/>
                  </a:lnTo>
                  <a:lnTo>
                    <a:pt x="46" y="39"/>
                  </a:lnTo>
                  <a:lnTo>
                    <a:pt x="45" y="0"/>
                  </a:lnTo>
                  <a:lnTo>
                    <a:pt x="112" y="0"/>
                  </a:lnTo>
                  <a:lnTo>
                    <a:pt x="175" y="0"/>
                  </a:lnTo>
                  <a:lnTo>
                    <a:pt x="240" y="0"/>
                  </a:lnTo>
                  <a:lnTo>
                    <a:pt x="246" y="20"/>
                  </a:lnTo>
                  <a:lnTo>
                    <a:pt x="243" y="23"/>
                  </a:lnTo>
                  <a:lnTo>
                    <a:pt x="246" y="43"/>
                  </a:lnTo>
                  <a:lnTo>
                    <a:pt x="254" y="65"/>
                  </a:lnTo>
                  <a:lnTo>
                    <a:pt x="260" y="70"/>
                  </a:lnTo>
                  <a:lnTo>
                    <a:pt x="270" y="77"/>
                  </a:lnTo>
                  <a:lnTo>
                    <a:pt x="262" y="88"/>
                  </a:lnTo>
                  <a:lnTo>
                    <a:pt x="250" y="91"/>
                  </a:lnTo>
                  <a:lnTo>
                    <a:pt x="245" y="97"/>
                  </a:lnTo>
                  <a:lnTo>
                    <a:pt x="244" y="109"/>
                  </a:lnTo>
                  <a:lnTo>
                    <a:pt x="238" y="137"/>
                  </a:lnTo>
                  <a:lnTo>
                    <a:pt x="240" y="145"/>
                  </a:lnTo>
                  <a:lnTo>
                    <a:pt x="240" y="14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27" name="Google Shape;627;p49"/>
            <p:cNvSpPr/>
            <p:nvPr/>
          </p:nvSpPr>
          <p:spPr>
            <a:xfrm>
              <a:off x="8374157" y="4041412"/>
              <a:ext cx="304734" cy="263465"/>
            </a:xfrm>
            <a:custGeom>
              <a:avLst/>
              <a:gdLst/>
              <a:ahLst/>
              <a:cxnLst/>
              <a:rect l="l" t="t" r="r" b="b"/>
              <a:pathLst>
                <a:path w="192" h="166" extrusionOk="0">
                  <a:moveTo>
                    <a:pt x="168" y="53"/>
                  </a:moveTo>
                  <a:lnTo>
                    <a:pt x="169" y="68"/>
                  </a:lnTo>
                  <a:lnTo>
                    <a:pt x="166" y="74"/>
                  </a:lnTo>
                  <a:lnTo>
                    <a:pt x="157" y="74"/>
                  </a:lnTo>
                  <a:lnTo>
                    <a:pt x="152" y="85"/>
                  </a:lnTo>
                  <a:lnTo>
                    <a:pt x="162" y="86"/>
                  </a:lnTo>
                  <a:lnTo>
                    <a:pt x="171" y="96"/>
                  </a:lnTo>
                  <a:lnTo>
                    <a:pt x="174" y="103"/>
                  </a:lnTo>
                  <a:lnTo>
                    <a:pt x="182" y="108"/>
                  </a:lnTo>
                  <a:lnTo>
                    <a:pt x="192" y="128"/>
                  </a:lnTo>
                  <a:lnTo>
                    <a:pt x="181" y="141"/>
                  </a:lnTo>
                  <a:lnTo>
                    <a:pt x="171" y="152"/>
                  </a:lnTo>
                  <a:lnTo>
                    <a:pt x="160" y="161"/>
                  </a:lnTo>
                  <a:lnTo>
                    <a:pt x="149" y="161"/>
                  </a:lnTo>
                  <a:lnTo>
                    <a:pt x="135" y="165"/>
                  </a:lnTo>
                  <a:lnTo>
                    <a:pt x="125" y="161"/>
                  </a:lnTo>
                  <a:lnTo>
                    <a:pt x="118" y="166"/>
                  </a:lnTo>
                  <a:lnTo>
                    <a:pt x="103" y="154"/>
                  </a:lnTo>
                  <a:lnTo>
                    <a:pt x="98" y="145"/>
                  </a:lnTo>
                  <a:lnTo>
                    <a:pt x="89" y="149"/>
                  </a:lnTo>
                  <a:lnTo>
                    <a:pt x="82" y="148"/>
                  </a:lnTo>
                  <a:lnTo>
                    <a:pt x="78" y="151"/>
                  </a:lnTo>
                  <a:lnTo>
                    <a:pt x="69" y="149"/>
                  </a:lnTo>
                  <a:lnTo>
                    <a:pt x="59" y="134"/>
                  </a:lnTo>
                  <a:lnTo>
                    <a:pt x="57" y="128"/>
                  </a:lnTo>
                  <a:lnTo>
                    <a:pt x="43" y="119"/>
                  </a:lnTo>
                  <a:lnTo>
                    <a:pt x="40" y="108"/>
                  </a:lnTo>
                  <a:lnTo>
                    <a:pt x="32" y="100"/>
                  </a:lnTo>
                  <a:lnTo>
                    <a:pt x="21" y="91"/>
                  </a:lnTo>
                  <a:lnTo>
                    <a:pt x="21" y="84"/>
                  </a:lnTo>
                  <a:lnTo>
                    <a:pt x="12" y="76"/>
                  </a:lnTo>
                  <a:lnTo>
                    <a:pt x="0" y="69"/>
                  </a:lnTo>
                  <a:lnTo>
                    <a:pt x="5" y="67"/>
                  </a:lnTo>
                  <a:lnTo>
                    <a:pt x="11" y="63"/>
                  </a:lnTo>
                  <a:lnTo>
                    <a:pt x="15" y="46"/>
                  </a:lnTo>
                  <a:lnTo>
                    <a:pt x="19" y="38"/>
                  </a:lnTo>
                  <a:lnTo>
                    <a:pt x="32" y="35"/>
                  </a:lnTo>
                  <a:lnTo>
                    <a:pt x="35" y="40"/>
                  </a:lnTo>
                  <a:lnTo>
                    <a:pt x="43" y="51"/>
                  </a:lnTo>
                  <a:lnTo>
                    <a:pt x="48" y="53"/>
                  </a:lnTo>
                  <a:lnTo>
                    <a:pt x="54" y="50"/>
                  </a:lnTo>
                  <a:lnTo>
                    <a:pt x="66" y="51"/>
                  </a:lnTo>
                  <a:lnTo>
                    <a:pt x="68" y="54"/>
                  </a:lnTo>
                  <a:lnTo>
                    <a:pt x="85" y="54"/>
                  </a:lnTo>
                  <a:lnTo>
                    <a:pt x="85" y="51"/>
                  </a:lnTo>
                  <a:lnTo>
                    <a:pt x="94" y="47"/>
                  </a:lnTo>
                  <a:lnTo>
                    <a:pt x="95" y="41"/>
                  </a:lnTo>
                  <a:lnTo>
                    <a:pt x="101" y="37"/>
                  </a:lnTo>
                  <a:lnTo>
                    <a:pt x="116" y="48"/>
                  </a:lnTo>
                  <a:lnTo>
                    <a:pt x="124" y="46"/>
                  </a:lnTo>
                  <a:lnTo>
                    <a:pt x="132" y="33"/>
                  </a:lnTo>
                  <a:lnTo>
                    <a:pt x="141" y="22"/>
                  </a:lnTo>
                  <a:lnTo>
                    <a:pt x="140" y="11"/>
                  </a:lnTo>
                  <a:lnTo>
                    <a:pt x="135" y="5"/>
                  </a:lnTo>
                  <a:lnTo>
                    <a:pt x="146" y="4"/>
                  </a:lnTo>
                  <a:lnTo>
                    <a:pt x="146" y="0"/>
                  </a:lnTo>
                  <a:lnTo>
                    <a:pt x="155" y="1"/>
                  </a:lnTo>
                  <a:lnTo>
                    <a:pt x="152" y="16"/>
                  </a:lnTo>
                  <a:lnTo>
                    <a:pt x="155" y="29"/>
                  </a:lnTo>
                  <a:lnTo>
                    <a:pt x="163" y="36"/>
                  </a:lnTo>
                  <a:lnTo>
                    <a:pt x="166" y="43"/>
                  </a:lnTo>
                  <a:lnTo>
                    <a:pt x="166" y="53"/>
                  </a:lnTo>
                  <a:lnTo>
                    <a:pt x="168" y="53"/>
                  </a:lnTo>
                  <a:lnTo>
                    <a:pt x="168" y="5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28" name="Google Shape;628;p49"/>
            <p:cNvSpPr/>
            <p:nvPr/>
          </p:nvSpPr>
          <p:spPr>
            <a:xfrm>
              <a:off x="7275846" y="3909680"/>
              <a:ext cx="160302" cy="128558"/>
            </a:xfrm>
            <a:custGeom>
              <a:avLst/>
              <a:gdLst/>
              <a:ahLst/>
              <a:cxnLst/>
              <a:rect l="l" t="t" r="r" b="b"/>
              <a:pathLst>
                <a:path w="101" h="81" extrusionOk="0">
                  <a:moveTo>
                    <a:pt x="90" y="38"/>
                  </a:moveTo>
                  <a:lnTo>
                    <a:pt x="91" y="50"/>
                  </a:lnTo>
                  <a:lnTo>
                    <a:pt x="94" y="61"/>
                  </a:lnTo>
                  <a:lnTo>
                    <a:pt x="100" y="66"/>
                  </a:lnTo>
                  <a:lnTo>
                    <a:pt x="101" y="74"/>
                  </a:lnTo>
                  <a:lnTo>
                    <a:pt x="100" y="79"/>
                  </a:lnTo>
                  <a:lnTo>
                    <a:pt x="98" y="80"/>
                  </a:lnTo>
                  <a:lnTo>
                    <a:pt x="88" y="79"/>
                  </a:lnTo>
                  <a:lnTo>
                    <a:pt x="88" y="81"/>
                  </a:lnTo>
                  <a:lnTo>
                    <a:pt x="84" y="81"/>
                  </a:lnTo>
                  <a:lnTo>
                    <a:pt x="72" y="77"/>
                  </a:lnTo>
                  <a:lnTo>
                    <a:pt x="64" y="77"/>
                  </a:lnTo>
                  <a:lnTo>
                    <a:pt x="33" y="76"/>
                  </a:lnTo>
                  <a:lnTo>
                    <a:pt x="28" y="78"/>
                  </a:lnTo>
                  <a:lnTo>
                    <a:pt x="23" y="77"/>
                  </a:lnTo>
                  <a:lnTo>
                    <a:pt x="14" y="80"/>
                  </a:lnTo>
                  <a:lnTo>
                    <a:pt x="11" y="66"/>
                  </a:lnTo>
                  <a:lnTo>
                    <a:pt x="27" y="66"/>
                  </a:lnTo>
                  <a:lnTo>
                    <a:pt x="31" y="63"/>
                  </a:lnTo>
                  <a:lnTo>
                    <a:pt x="34" y="63"/>
                  </a:lnTo>
                  <a:lnTo>
                    <a:pt x="40" y="59"/>
                  </a:lnTo>
                  <a:lnTo>
                    <a:pt x="47" y="63"/>
                  </a:lnTo>
                  <a:lnTo>
                    <a:pt x="54" y="63"/>
                  </a:lnTo>
                  <a:lnTo>
                    <a:pt x="62" y="59"/>
                  </a:lnTo>
                  <a:lnTo>
                    <a:pt x="59" y="54"/>
                  </a:lnTo>
                  <a:lnTo>
                    <a:pt x="53" y="57"/>
                  </a:lnTo>
                  <a:lnTo>
                    <a:pt x="48" y="57"/>
                  </a:lnTo>
                  <a:lnTo>
                    <a:pt x="41" y="52"/>
                  </a:lnTo>
                  <a:lnTo>
                    <a:pt x="36" y="52"/>
                  </a:lnTo>
                  <a:lnTo>
                    <a:pt x="32" y="57"/>
                  </a:lnTo>
                  <a:lnTo>
                    <a:pt x="14" y="57"/>
                  </a:lnTo>
                  <a:lnTo>
                    <a:pt x="7" y="42"/>
                  </a:lnTo>
                  <a:lnTo>
                    <a:pt x="0" y="36"/>
                  </a:lnTo>
                  <a:lnTo>
                    <a:pt x="7" y="32"/>
                  </a:lnTo>
                  <a:lnTo>
                    <a:pt x="15" y="19"/>
                  </a:lnTo>
                  <a:lnTo>
                    <a:pt x="19" y="9"/>
                  </a:lnTo>
                  <a:lnTo>
                    <a:pt x="25" y="3"/>
                  </a:lnTo>
                  <a:lnTo>
                    <a:pt x="33" y="5"/>
                  </a:lnTo>
                  <a:lnTo>
                    <a:pt x="41" y="0"/>
                  </a:lnTo>
                  <a:lnTo>
                    <a:pt x="51" y="0"/>
                  </a:lnTo>
                  <a:lnTo>
                    <a:pt x="59" y="5"/>
                  </a:lnTo>
                  <a:lnTo>
                    <a:pt x="69" y="11"/>
                  </a:lnTo>
                  <a:lnTo>
                    <a:pt x="80" y="25"/>
                  </a:lnTo>
                  <a:lnTo>
                    <a:pt x="90" y="38"/>
                  </a:lnTo>
                  <a:lnTo>
                    <a:pt x="90" y="3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29" name="Google Shape;629;p49"/>
            <p:cNvSpPr/>
            <p:nvPr/>
          </p:nvSpPr>
          <p:spPr>
            <a:xfrm>
              <a:off x="7388534" y="4108072"/>
              <a:ext cx="79358" cy="98403"/>
            </a:xfrm>
            <a:custGeom>
              <a:avLst/>
              <a:gdLst/>
              <a:ahLst/>
              <a:cxnLst/>
              <a:rect l="l" t="t" r="r" b="b"/>
              <a:pathLst>
                <a:path w="50" h="62" extrusionOk="0">
                  <a:moveTo>
                    <a:pt x="50" y="32"/>
                  </a:moveTo>
                  <a:lnTo>
                    <a:pt x="43" y="40"/>
                  </a:lnTo>
                  <a:lnTo>
                    <a:pt x="34" y="50"/>
                  </a:lnTo>
                  <a:lnTo>
                    <a:pt x="34" y="56"/>
                  </a:lnTo>
                  <a:lnTo>
                    <a:pt x="29" y="62"/>
                  </a:lnTo>
                  <a:lnTo>
                    <a:pt x="25" y="60"/>
                  </a:lnTo>
                  <a:lnTo>
                    <a:pt x="13" y="53"/>
                  </a:lnTo>
                  <a:lnTo>
                    <a:pt x="4" y="43"/>
                  </a:lnTo>
                  <a:lnTo>
                    <a:pt x="2" y="36"/>
                  </a:lnTo>
                  <a:lnTo>
                    <a:pt x="0" y="22"/>
                  </a:lnTo>
                  <a:lnTo>
                    <a:pt x="9" y="13"/>
                  </a:lnTo>
                  <a:lnTo>
                    <a:pt x="11" y="8"/>
                  </a:lnTo>
                  <a:lnTo>
                    <a:pt x="14" y="4"/>
                  </a:lnTo>
                  <a:lnTo>
                    <a:pt x="18" y="3"/>
                  </a:lnTo>
                  <a:lnTo>
                    <a:pt x="22" y="0"/>
                  </a:lnTo>
                  <a:lnTo>
                    <a:pt x="35" y="0"/>
                  </a:lnTo>
                  <a:lnTo>
                    <a:pt x="40" y="6"/>
                  </a:lnTo>
                  <a:lnTo>
                    <a:pt x="44" y="14"/>
                  </a:lnTo>
                  <a:lnTo>
                    <a:pt x="43" y="20"/>
                  </a:lnTo>
                  <a:lnTo>
                    <a:pt x="46" y="26"/>
                  </a:lnTo>
                  <a:lnTo>
                    <a:pt x="46" y="32"/>
                  </a:lnTo>
                  <a:lnTo>
                    <a:pt x="50" y="32"/>
                  </a:lnTo>
                  <a:lnTo>
                    <a:pt x="50" y="3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30" name="Google Shape;630;p49"/>
            <p:cNvSpPr/>
            <p:nvPr/>
          </p:nvSpPr>
          <p:spPr>
            <a:xfrm>
              <a:off x="5358563" y="3976339"/>
              <a:ext cx="63486" cy="38091"/>
            </a:xfrm>
            <a:custGeom>
              <a:avLst/>
              <a:gdLst/>
              <a:ahLst/>
              <a:cxnLst/>
              <a:rect l="l" t="t" r="r" b="b"/>
              <a:pathLst>
                <a:path w="40" h="24" extrusionOk="0">
                  <a:moveTo>
                    <a:pt x="38" y="20"/>
                  </a:moveTo>
                  <a:lnTo>
                    <a:pt x="36" y="24"/>
                  </a:lnTo>
                  <a:lnTo>
                    <a:pt x="26" y="23"/>
                  </a:lnTo>
                  <a:lnTo>
                    <a:pt x="20" y="22"/>
                  </a:lnTo>
                  <a:lnTo>
                    <a:pt x="13" y="18"/>
                  </a:lnTo>
                  <a:lnTo>
                    <a:pt x="5" y="17"/>
                  </a:lnTo>
                  <a:lnTo>
                    <a:pt x="0" y="12"/>
                  </a:lnTo>
                  <a:lnTo>
                    <a:pt x="1" y="10"/>
                  </a:lnTo>
                  <a:lnTo>
                    <a:pt x="7" y="5"/>
                  </a:lnTo>
                  <a:lnTo>
                    <a:pt x="10" y="3"/>
                  </a:lnTo>
                  <a:lnTo>
                    <a:pt x="10" y="0"/>
                  </a:lnTo>
                  <a:lnTo>
                    <a:pt x="14" y="0"/>
                  </a:lnTo>
                  <a:lnTo>
                    <a:pt x="19" y="1"/>
                  </a:lnTo>
                  <a:lnTo>
                    <a:pt x="22" y="5"/>
                  </a:lnTo>
                  <a:lnTo>
                    <a:pt x="27" y="8"/>
                  </a:lnTo>
                  <a:lnTo>
                    <a:pt x="27" y="11"/>
                  </a:lnTo>
                  <a:lnTo>
                    <a:pt x="34" y="9"/>
                  </a:lnTo>
                  <a:lnTo>
                    <a:pt x="38" y="9"/>
                  </a:lnTo>
                  <a:lnTo>
                    <a:pt x="40" y="12"/>
                  </a:lnTo>
                  <a:lnTo>
                    <a:pt x="38" y="20"/>
                  </a:lnTo>
                  <a:lnTo>
                    <a:pt x="38" y="2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31" name="Google Shape;631;p49"/>
            <p:cNvSpPr/>
            <p:nvPr/>
          </p:nvSpPr>
          <p:spPr>
            <a:xfrm>
              <a:off x="8186872" y="3020882"/>
              <a:ext cx="107927" cy="115860"/>
            </a:xfrm>
            <a:custGeom>
              <a:avLst/>
              <a:gdLst/>
              <a:ahLst/>
              <a:cxnLst/>
              <a:rect l="l" t="t" r="r" b="b"/>
              <a:pathLst>
                <a:path w="68" h="73" extrusionOk="0">
                  <a:moveTo>
                    <a:pt x="61" y="36"/>
                  </a:moveTo>
                  <a:lnTo>
                    <a:pt x="58" y="40"/>
                  </a:lnTo>
                  <a:lnTo>
                    <a:pt x="59" y="47"/>
                  </a:lnTo>
                  <a:lnTo>
                    <a:pt x="68" y="55"/>
                  </a:lnTo>
                  <a:lnTo>
                    <a:pt x="62" y="61"/>
                  </a:lnTo>
                  <a:lnTo>
                    <a:pt x="61" y="67"/>
                  </a:lnTo>
                  <a:lnTo>
                    <a:pt x="62" y="69"/>
                  </a:lnTo>
                  <a:lnTo>
                    <a:pt x="61" y="71"/>
                  </a:lnTo>
                  <a:lnTo>
                    <a:pt x="53" y="72"/>
                  </a:lnTo>
                  <a:lnTo>
                    <a:pt x="48" y="73"/>
                  </a:lnTo>
                  <a:lnTo>
                    <a:pt x="47" y="71"/>
                  </a:lnTo>
                  <a:lnTo>
                    <a:pt x="49" y="69"/>
                  </a:lnTo>
                  <a:lnTo>
                    <a:pt x="50" y="65"/>
                  </a:lnTo>
                  <a:lnTo>
                    <a:pt x="48" y="65"/>
                  </a:lnTo>
                  <a:lnTo>
                    <a:pt x="45" y="62"/>
                  </a:lnTo>
                  <a:lnTo>
                    <a:pt x="42" y="60"/>
                  </a:lnTo>
                  <a:lnTo>
                    <a:pt x="40" y="57"/>
                  </a:lnTo>
                  <a:lnTo>
                    <a:pt x="37" y="57"/>
                  </a:lnTo>
                  <a:lnTo>
                    <a:pt x="35" y="54"/>
                  </a:lnTo>
                  <a:lnTo>
                    <a:pt x="32" y="55"/>
                  </a:lnTo>
                  <a:lnTo>
                    <a:pt x="30" y="61"/>
                  </a:lnTo>
                  <a:lnTo>
                    <a:pt x="27" y="63"/>
                  </a:lnTo>
                  <a:lnTo>
                    <a:pt x="28" y="61"/>
                  </a:lnTo>
                  <a:lnTo>
                    <a:pt x="22" y="57"/>
                  </a:lnTo>
                  <a:lnTo>
                    <a:pt x="17" y="55"/>
                  </a:lnTo>
                  <a:lnTo>
                    <a:pt x="14" y="52"/>
                  </a:lnTo>
                  <a:lnTo>
                    <a:pt x="10" y="49"/>
                  </a:lnTo>
                  <a:lnTo>
                    <a:pt x="13" y="48"/>
                  </a:lnTo>
                  <a:lnTo>
                    <a:pt x="15" y="40"/>
                  </a:lnTo>
                  <a:lnTo>
                    <a:pt x="7" y="32"/>
                  </a:lnTo>
                  <a:lnTo>
                    <a:pt x="10" y="24"/>
                  </a:lnTo>
                  <a:lnTo>
                    <a:pt x="5" y="24"/>
                  </a:lnTo>
                  <a:lnTo>
                    <a:pt x="10" y="17"/>
                  </a:lnTo>
                  <a:lnTo>
                    <a:pt x="5" y="11"/>
                  </a:lnTo>
                  <a:lnTo>
                    <a:pt x="0" y="4"/>
                  </a:lnTo>
                  <a:lnTo>
                    <a:pt x="11" y="0"/>
                  </a:lnTo>
                  <a:lnTo>
                    <a:pt x="21" y="0"/>
                  </a:lnTo>
                  <a:lnTo>
                    <a:pt x="30" y="8"/>
                  </a:lnTo>
                  <a:lnTo>
                    <a:pt x="32" y="14"/>
                  </a:lnTo>
                  <a:lnTo>
                    <a:pt x="42" y="18"/>
                  </a:lnTo>
                  <a:lnTo>
                    <a:pt x="43" y="26"/>
                  </a:lnTo>
                  <a:lnTo>
                    <a:pt x="53" y="31"/>
                  </a:lnTo>
                  <a:lnTo>
                    <a:pt x="57" y="27"/>
                  </a:lnTo>
                  <a:lnTo>
                    <a:pt x="61" y="29"/>
                  </a:lnTo>
                  <a:lnTo>
                    <a:pt x="58" y="32"/>
                  </a:lnTo>
                  <a:lnTo>
                    <a:pt x="61" y="36"/>
                  </a:lnTo>
                  <a:lnTo>
                    <a:pt x="61" y="3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32" name="Google Shape;632;p49"/>
            <p:cNvSpPr/>
            <p:nvPr/>
          </p:nvSpPr>
          <p:spPr>
            <a:xfrm>
              <a:off x="6193406" y="4228695"/>
              <a:ext cx="111101" cy="128558"/>
            </a:xfrm>
            <a:custGeom>
              <a:avLst/>
              <a:gdLst/>
              <a:ahLst/>
              <a:cxnLst/>
              <a:rect l="l" t="t" r="r" b="b"/>
              <a:pathLst>
                <a:path w="70" h="81" extrusionOk="0">
                  <a:moveTo>
                    <a:pt x="70" y="6"/>
                  </a:moveTo>
                  <a:lnTo>
                    <a:pt x="61" y="22"/>
                  </a:lnTo>
                  <a:lnTo>
                    <a:pt x="62" y="35"/>
                  </a:lnTo>
                  <a:lnTo>
                    <a:pt x="69" y="46"/>
                  </a:lnTo>
                  <a:lnTo>
                    <a:pt x="65" y="54"/>
                  </a:lnTo>
                  <a:lnTo>
                    <a:pt x="63" y="63"/>
                  </a:lnTo>
                  <a:lnTo>
                    <a:pt x="59" y="71"/>
                  </a:lnTo>
                  <a:lnTo>
                    <a:pt x="49" y="67"/>
                  </a:lnTo>
                  <a:lnTo>
                    <a:pt x="42" y="69"/>
                  </a:lnTo>
                  <a:lnTo>
                    <a:pt x="35" y="67"/>
                  </a:lnTo>
                  <a:lnTo>
                    <a:pt x="33" y="73"/>
                  </a:lnTo>
                  <a:lnTo>
                    <a:pt x="36" y="76"/>
                  </a:lnTo>
                  <a:lnTo>
                    <a:pt x="35" y="81"/>
                  </a:lnTo>
                  <a:lnTo>
                    <a:pt x="25" y="78"/>
                  </a:lnTo>
                  <a:lnTo>
                    <a:pt x="15" y="62"/>
                  </a:lnTo>
                  <a:lnTo>
                    <a:pt x="13" y="52"/>
                  </a:lnTo>
                  <a:lnTo>
                    <a:pt x="8" y="52"/>
                  </a:lnTo>
                  <a:lnTo>
                    <a:pt x="0" y="38"/>
                  </a:lnTo>
                  <a:lnTo>
                    <a:pt x="4" y="28"/>
                  </a:lnTo>
                  <a:lnTo>
                    <a:pt x="3" y="24"/>
                  </a:lnTo>
                  <a:lnTo>
                    <a:pt x="14" y="18"/>
                  </a:lnTo>
                  <a:lnTo>
                    <a:pt x="17" y="1"/>
                  </a:lnTo>
                  <a:lnTo>
                    <a:pt x="37" y="5"/>
                  </a:lnTo>
                  <a:lnTo>
                    <a:pt x="38" y="1"/>
                  </a:lnTo>
                  <a:lnTo>
                    <a:pt x="52" y="0"/>
                  </a:lnTo>
                  <a:lnTo>
                    <a:pt x="70" y="6"/>
                  </a:lnTo>
                  <a:lnTo>
                    <a:pt x="70" y="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33" name="Google Shape;633;p49"/>
            <p:cNvSpPr/>
            <p:nvPr/>
          </p:nvSpPr>
          <p:spPr>
            <a:xfrm>
              <a:off x="8134497" y="2920891"/>
              <a:ext cx="130146" cy="52375"/>
            </a:xfrm>
            <a:custGeom>
              <a:avLst/>
              <a:gdLst/>
              <a:ahLst/>
              <a:cxnLst/>
              <a:rect l="l" t="t" r="r" b="b"/>
              <a:pathLst>
                <a:path w="82" h="33" extrusionOk="0">
                  <a:moveTo>
                    <a:pt x="82" y="9"/>
                  </a:moveTo>
                  <a:lnTo>
                    <a:pt x="79" y="14"/>
                  </a:lnTo>
                  <a:lnTo>
                    <a:pt x="77" y="21"/>
                  </a:lnTo>
                  <a:lnTo>
                    <a:pt x="74" y="23"/>
                  </a:lnTo>
                  <a:lnTo>
                    <a:pt x="58" y="17"/>
                  </a:lnTo>
                  <a:lnTo>
                    <a:pt x="52" y="18"/>
                  </a:lnTo>
                  <a:lnTo>
                    <a:pt x="49" y="23"/>
                  </a:lnTo>
                  <a:lnTo>
                    <a:pt x="43" y="25"/>
                  </a:lnTo>
                  <a:lnTo>
                    <a:pt x="41" y="24"/>
                  </a:lnTo>
                  <a:lnTo>
                    <a:pt x="35" y="26"/>
                  </a:lnTo>
                  <a:lnTo>
                    <a:pt x="29" y="27"/>
                  </a:lnTo>
                  <a:lnTo>
                    <a:pt x="28" y="31"/>
                  </a:lnTo>
                  <a:lnTo>
                    <a:pt x="15" y="33"/>
                  </a:lnTo>
                  <a:lnTo>
                    <a:pt x="10" y="31"/>
                  </a:lnTo>
                  <a:lnTo>
                    <a:pt x="2" y="26"/>
                  </a:lnTo>
                  <a:lnTo>
                    <a:pt x="0" y="20"/>
                  </a:lnTo>
                  <a:lnTo>
                    <a:pt x="1" y="17"/>
                  </a:lnTo>
                  <a:lnTo>
                    <a:pt x="3" y="14"/>
                  </a:lnTo>
                  <a:lnTo>
                    <a:pt x="9" y="14"/>
                  </a:lnTo>
                  <a:lnTo>
                    <a:pt x="14" y="12"/>
                  </a:lnTo>
                  <a:lnTo>
                    <a:pt x="14" y="10"/>
                  </a:lnTo>
                  <a:lnTo>
                    <a:pt x="17" y="9"/>
                  </a:lnTo>
                  <a:lnTo>
                    <a:pt x="18" y="5"/>
                  </a:lnTo>
                  <a:lnTo>
                    <a:pt x="20" y="4"/>
                  </a:lnTo>
                  <a:lnTo>
                    <a:pt x="23" y="1"/>
                  </a:lnTo>
                  <a:lnTo>
                    <a:pt x="27" y="1"/>
                  </a:lnTo>
                  <a:lnTo>
                    <a:pt x="28" y="2"/>
                  </a:lnTo>
                  <a:lnTo>
                    <a:pt x="34" y="0"/>
                  </a:lnTo>
                  <a:lnTo>
                    <a:pt x="42" y="6"/>
                  </a:lnTo>
                  <a:lnTo>
                    <a:pt x="50" y="2"/>
                  </a:lnTo>
                  <a:lnTo>
                    <a:pt x="57" y="4"/>
                  </a:lnTo>
                  <a:lnTo>
                    <a:pt x="67" y="1"/>
                  </a:lnTo>
                  <a:lnTo>
                    <a:pt x="82" y="9"/>
                  </a:lnTo>
                  <a:lnTo>
                    <a:pt x="82" y="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34" name="Google Shape;634;p49"/>
            <p:cNvSpPr/>
            <p:nvPr/>
          </p:nvSpPr>
          <p:spPr>
            <a:xfrm>
              <a:off x="8064662" y="3000249"/>
              <a:ext cx="66660" cy="41266"/>
            </a:xfrm>
            <a:custGeom>
              <a:avLst/>
              <a:gdLst/>
              <a:ahLst/>
              <a:cxnLst/>
              <a:rect l="l" t="t" r="r" b="b"/>
              <a:pathLst>
                <a:path w="42" h="26" extrusionOk="0">
                  <a:moveTo>
                    <a:pt x="42" y="7"/>
                  </a:moveTo>
                  <a:lnTo>
                    <a:pt x="31" y="11"/>
                  </a:lnTo>
                  <a:lnTo>
                    <a:pt x="30" y="19"/>
                  </a:lnTo>
                  <a:lnTo>
                    <a:pt x="25" y="21"/>
                  </a:lnTo>
                  <a:lnTo>
                    <a:pt x="25" y="26"/>
                  </a:lnTo>
                  <a:lnTo>
                    <a:pt x="19" y="26"/>
                  </a:lnTo>
                  <a:lnTo>
                    <a:pt x="14" y="23"/>
                  </a:lnTo>
                  <a:lnTo>
                    <a:pt x="12" y="26"/>
                  </a:lnTo>
                  <a:lnTo>
                    <a:pt x="1" y="25"/>
                  </a:lnTo>
                  <a:lnTo>
                    <a:pt x="5" y="24"/>
                  </a:lnTo>
                  <a:lnTo>
                    <a:pt x="0" y="16"/>
                  </a:lnTo>
                  <a:lnTo>
                    <a:pt x="2" y="7"/>
                  </a:lnTo>
                  <a:lnTo>
                    <a:pt x="13" y="8"/>
                  </a:lnTo>
                  <a:lnTo>
                    <a:pt x="21" y="4"/>
                  </a:lnTo>
                  <a:lnTo>
                    <a:pt x="34" y="3"/>
                  </a:lnTo>
                  <a:lnTo>
                    <a:pt x="36" y="0"/>
                  </a:lnTo>
                  <a:lnTo>
                    <a:pt x="39" y="0"/>
                  </a:lnTo>
                  <a:lnTo>
                    <a:pt x="42" y="7"/>
                  </a:lnTo>
                  <a:lnTo>
                    <a:pt x="42" y="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35" name="Google Shape;635;p49"/>
            <p:cNvSpPr/>
            <p:nvPr/>
          </p:nvSpPr>
          <p:spPr>
            <a:xfrm>
              <a:off x="7977368" y="2381264"/>
              <a:ext cx="241248" cy="371391"/>
            </a:xfrm>
            <a:custGeom>
              <a:avLst/>
              <a:gdLst/>
              <a:ahLst/>
              <a:cxnLst/>
              <a:rect l="l" t="t" r="r" b="b"/>
              <a:pathLst>
                <a:path w="152" h="234" extrusionOk="0">
                  <a:moveTo>
                    <a:pt x="152" y="50"/>
                  </a:moveTo>
                  <a:lnTo>
                    <a:pt x="131" y="54"/>
                  </a:lnTo>
                  <a:lnTo>
                    <a:pt x="121" y="66"/>
                  </a:lnTo>
                  <a:lnTo>
                    <a:pt x="125" y="77"/>
                  </a:lnTo>
                  <a:lnTo>
                    <a:pt x="106" y="90"/>
                  </a:lnTo>
                  <a:lnTo>
                    <a:pt x="83" y="105"/>
                  </a:lnTo>
                  <a:lnTo>
                    <a:pt x="77" y="129"/>
                  </a:lnTo>
                  <a:lnTo>
                    <a:pt x="88" y="141"/>
                  </a:lnTo>
                  <a:lnTo>
                    <a:pt x="102" y="151"/>
                  </a:lnTo>
                  <a:lnTo>
                    <a:pt x="92" y="170"/>
                  </a:lnTo>
                  <a:lnTo>
                    <a:pt x="79" y="174"/>
                  </a:lnTo>
                  <a:lnTo>
                    <a:pt x="77" y="204"/>
                  </a:lnTo>
                  <a:lnTo>
                    <a:pt x="71" y="221"/>
                  </a:lnTo>
                  <a:lnTo>
                    <a:pt x="54" y="219"/>
                  </a:lnTo>
                  <a:lnTo>
                    <a:pt x="48" y="234"/>
                  </a:lnTo>
                  <a:lnTo>
                    <a:pt x="31" y="234"/>
                  </a:lnTo>
                  <a:lnTo>
                    <a:pt x="25" y="217"/>
                  </a:lnTo>
                  <a:lnTo>
                    <a:pt x="12" y="197"/>
                  </a:lnTo>
                  <a:lnTo>
                    <a:pt x="0" y="172"/>
                  </a:lnTo>
                  <a:lnTo>
                    <a:pt x="5" y="162"/>
                  </a:lnTo>
                  <a:lnTo>
                    <a:pt x="15" y="150"/>
                  </a:lnTo>
                  <a:lnTo>
                    <a:pt x="17" y="130"/>
                  </a:lnTo>
                  <a:lnTo>
                    <a:pt x="8" y="121"/>
                  </a:lnTo>
                  <a:lnTo>
                    <a:pt x="5" y="98"/>
                  </a:lnTo>
                  <a:lnTo>
                    <a:pt x="12" y="83"/>
                  </a:lnTo>
                  <a:lnTo>
                    <a:pt x="25" y="83"/>
                  </a:lnTo>
                  <a:lnTo>
                    <a:pt x="29" y="76"/>
                  </a:lnTo>
                  <a:lnTo>
                    <a:pt x="24" y="70"/>
                  </a:lnTo>
                  <a:lnTo>
                    <a:pt x="40" y="47"/>
                  </a:lnTo>
                  <a:lnTo>
                    <a:pt x="51" y="29"/>
                  </a:lnTo>
                  <a:lnTo>
                    <a:pt x="57" y="17"/>
                  </a:lnTo>
                  <a:lnTo>
                    <a:pt x="69" y="17"/>
                  </a:lnTo>
                  <a:lnTo>
                    <a:pt x="71" y="8"/>
                  </a:lnTo>
                  <a:lnTo>
                    <a:pt x="95" y="11"/>
                  </a:lnTo>
                  <a:lnTo>
                    <a:pt x="94" y="0"/>
                  </a:lnTo>
                  <a:lnTo>
                    <a:pt x="102" y="0"/>
                  </a:lnTo>
                  <a:lnTo>
                    <a:pt x="120" y="7"/>
                  </a:lnTo>
                  <a:lnTo>
                    <a:pt x="141" y="18"/>
                  </a:lnTo>
                  <a:lnTo>
                    <a:pt x="147" y="43"/>
                  </a:lnTo>
                  <a:lnTo>
                    <a:pt x="152" y="50"/>
                  </a:lnTo>
                  <a:lnTo>
                    <a:pt x="152" y="5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36" name="Google Shape;636;p49"/>
            <p:cNvSpPr/>
            <p:nvPr/>
          </p:nvSpPr>
          <p:spPr>
            <a:xfrm>
              <a:off x="8532871" y="5185740"/>
              <a:ext cx="34918" cy="49201"/>
            </a:xfrm>
            <a:custGeom>
              <a:avLst/>
              <a:gdLst/>
              <a:ahLst/>
              <a:cxnLst/>
              <a:rect l="l" t="t" r="r" b="b"/>
              <a:pathLst>
                <a:path w="22" h="31" extrusionOk="0">
                  <a:moveTo>
                    <a:pt x="20" y="4"/>
                  </a:moveTo>
                  <a:lnTo>
                    <a:pt x="21" y="12"/>
                  </a:lnTo>
                  <a:lnTo>
                    <a:pt x="22" y="21"/>
                  </a:lnTo>
                  <a:lnTo>
                    <a:pt x="18" y="29"/>
                  </a:lnTo>
                  <a:lnTo>
                    <a:pt x="9" y="31"/>
                  </a:lnTo>
                  <a:lnTo>
                    <a:pt x="0" y="21"/>
                  </a:lnTo>
                  <a:lnTo>
                    <a:pt x="0" y="14"/>
                  </a:lnTo>
                  <a:lnTo>
                    <a:pt x="5" y="7"/>
                  </a:lnTo>
                  <a:lnTo>
                    <a:pt x="6" y="1"/>
                  </a:lnTo>
                  <a:lnTo>
                    <a:pt x="12" y="0"/>
                  </a:lnTo>
                  <a:lnTo>
                    <a:pt x="20" y="4"/>
                  </a:lnTo>
                  <a:lnTo>
                    <a:pt x="20"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37" name="Google Shape;637;p49"/>
            <p:cNvSpPr/>
            <p:nvPr/>
          </p:nvSpPr>
          <p:spPr>
            <a:xfrm>
              <a:off x="8640798" y="3287521"/>
              <a:ext cx="152367" cy="149191"/>
            </a:xfrm>
            <a:custGeom>
              <a:avLst/>
              <a:gdLst/>
              <a:ahLst/>
              <a:cxnLst/>
              <a:rect l="l" t="t" r="r" b="b"/>
              <a:pathLst>
                <a:path w="96" h="94" extrusionOk="0">
                  <a:moveTo>
                    <a:pt x="50" y="73"/>
                  </a:moveTo>
                  <a:lnTo>
                    <a:pt x="21" y="94"/>
                  </a:lnTo>
                  <a:lnTo>
                    <a:pt x="3" y="86"/>
                  </a:lnTo>
                  <a:lnTo>
                    <a:pt x="3" y="86"/>
                  </a:lnTo>
                  <a:lnTo>
                    <a:pt x="4" y="83"/>
                  </a:lnTo>
                  <a:lnTo>
                    <a:pt x="3" y="75"/>
                  </a:lnTo>
                  <a:lnTo>
                    <a:pt x="6" y="65"/>
                  </a:lnTo>
                  <a:lnTo>
                    <a:pt x="14" y="57"/>
                  </a:lnTo>
                  <a:lnTo>
                    <a:pt x="10" y="50"/>
                  </a:lnTo>
                  <a:lnTo>
                    <a:pt x="3" y="49"/>
                  </a:lnTo>
                  <a:lnTo>
                    <a:pt x="0" y="35"/>
                  </a:lnTo>
                  <a:lnTo>
                    <a:pt x="3" y="26"/>
                  </a:lnTo>
                  <a:lnTo>
                    <a:pt x="7" y="23"/>
                  </a:lnTo>
                  <a:lnTo>
                    <a:pt x="10" y="18"/>
                  </a:lnTo>
                  <a:lnTo>
                    <a:pt x="9" y="8"/>
                  </a:lnTo>
                  <a:lnTo>
                    <a:pt x="15" y="12"/>
                  </a:lnTo>
                  <a:lnTo>
                    <a:pt x="32" y="6"/>
                  </a:lnTo>
                  <a:lnTo>
                    <a:pt x="41" y="9"/>
                  </a:lnTo>
                  <a:lnTo>
                    <a:pt x="53" y="9"/>
                  </a:lnTo>
                  <a:lnTo>
                    <a:pt x="70" y="3"/>
                  </a:lnTo>
                  <a:lnTo>
                    <a:pt x="79" y="3"/>
                  </a:lnTo>
                  <a:lnTo>
                    <a:pt x="96" y="0"/>
                  </a:lnTo>
                  <a:lnTo>
                    <a:pt x="90" y="12"/>
                  </a:lnTo>
                  <a:lnTo>
                    <a:pt x="82" y="17"/>
                  </a:lnTo>
                  <a:lnTo>
                    <a:pt x="86" y="30"/>
                  </a:lnTo>
                  <a:lnTo>
                    <a:pt x="83" y="53"/>
                  </a:lnTo>
                  <a:lnTo>
                    <a:pt x="50" y="73"/>
                  </a:lnTo>
                  <a:lnTo>
                    <a:pt x="50" y="73"/>
                  </a:lnTo>
                  <a:close/>
                </a:path>
              </a:pathLst>
            </a:custGeom>
            <a:solidFill>
              <a:srgbClr val="D8D8D8"/>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38" name="Google Shape;638;p49"/>
            <p:cNvSpPr/>
            <p:nvPr/>
          </p:nvSpPr>
          <p:spPr>
            <a:xfrm>
              <a:off x="8097991" y="3704939"/>
              <a:ext cx="271403" cy="482490"/>
            </a:xfrm>
            <a:custGeom>
              <a:avLst/>
              <a:gdLst/>
              <a:ahLst/>
              <a:cxnLst/>
              <a:rect l="l" t="t" r="r" b="b"/>
              <a:pathLst>
                <a:path w="171" h="304" extrusionOk="0">
                  <a:moveTo>
                    <a:pt x="168" y="72"/>
                  </a:moveTo>
                  <a:lnTo>
                    <a:pt x="171" y="148"/>
                  </a:lnTo>
                  <a:lnTo>
                    <a:pt x="157" y="146"/>
                  </a:lnTo>
                  <a:lnTo>
                    <a:pt x="149" y="161"/>
                  </a:lnTo>
                  <a:lnTo>
                    <a:pt x="146" y="172"/>
                  </a:lnTo>
                  <a:lnTo>
                    <a:pt x="149" y="177"/>
                  </a:lnTo>
                  <a:lnTo>
                    <a:pt x="143" y="183"/>
                  </a:lnTo>
                  <a:lnTo>
                    <a:pt x="146" y="191"/>
                  </a:lnTo>
                  <a:lnTo>
                    <a:pt x="142" y="198"/>
                  </a:lnTo>
                  <a:lnTo>
                    <a:pt x="140" y="206"/>
                  </a:lnTo>
                  <a:lnTo>
                    <a:pt x="146" y="204"/>
                  </a:lnTo>
                  <a:lnTo>
                    <a:pt x="149" y="211"/>
                  </a:lnTo>
                  <a:lnTo>
                    <a:pt x="150" y="223"/>
                  </a:lnTo>
                  <a:lnTo>
                    <a:pt x="156" y="228"/>
                  </a:lnTo>
                  <a:lnTo>
                    <a:pt x="156" y="233"/>
                  </a:lnTo>
                  <a:lnTo>
                    <a:pt x="146" y="237"/>
                  </a:lnTo>
                  <a:lnTo>
                    <a:pt x="138" y="244"/>
                  </a:lnTo>
                  <a:lnTo>
                    <a:pt x="126" y="265"/>
                  </a:lnTo>
                  <a:lnTo>
                    <a:pt x="110" y="274"/>
                  </a:lnTo>
                  <a:lnTo>
                    <a:pt x="94" y="272"/>
                  </a:lnTo>
                  <a:lnTo>
                    <a:pt x="89" y="274"/>
                  </a:lnTo>
                  <a:lnTo>
                    <a:pt x="91" y="281"/>
                  </a:lnTo>
                  <a:lnTo>
                    <a:pt x="82" y="288"/>
                  </a:lnTo>
                  <a:lnTo>
                    <a:pt x="75" y="295"/>
                  </a:lnTo>
                  <a:lnTo>
                    <a:pt x="54" y="302"/>
                  </a:lnTo>
                  <a:lnTo>
                    <a:pt x="50" y="298"/>
                  </a:lnTo>
                  <a:lnTo>
                    <a:pt x="47" y="297"/>
                  </a:lnTo>
                  <a:lnTo>
                    <a:pt x="44" y="303"/>
                  </a:lnTo>
                  <a:lnTo>
                    <a:pt x="30" y="304"/>
                  </a:lnTo>
                  <a:lnTo>
                    <a:pt x="32" y="299"/>
                  </a:lnTo>
                  <a:lnTo>
                    <a:pt x="27" y="286"/>
                  </a:lnTo>
                  <a:lnTo>
                    <a:pt x="25" y="278"/>
                  </a:lnTo>
                  <a:lnTo>
                    <a:pt x="18" y="274"/>
                  </a:lnTo>
                  <a:lnTo>
                    <a:pt x="7" y="263"/>
                  </a:lnTo>
                  <a:lnTo>
                    <a:pt x="11" y="254"/>
                  </a:lnTo>
                  <a:lnTo>
                    <a:pt x="19" y="256"/>
                  </a:lnTo>
                  <a:lnTo>
                    <a:pt x="24" y="255"/>
                  </a:lnTo>
                  <a:lnTo>
                    <a:pt x="33" y="255"/>
                  </a:lnTo>
                  <a:lnTo>
                    <a:pt x="24" y="238"/>
                  </a:lnTo>
                  <a:lnTo>
                    <a:pt x="24" y="225"/>
                  </a:lnTo>
                  <a:lnTo>
                    <a:pt x="23" y="213"/>
                  </a:lnTo>
                  <a:lnTo>
                    <a:pt x="16" y="200"/>
                  </a:lnTo>
                  <a:lnTo>
                    <a:pt x="18" y="191"/>
                  </a:lnTo>
                  <a:lnTo>
                    <a:pt x="6" y="191"/>
                  </a:lnTo>
                  <a:lnTo>
                    <a:pt x="6" y="179"/>
                  </a:lnTo>
                  <a:lnTo>
                    <a:pt x="0" y="171"/>
                  </a:lnTo>
                  <a:lnTo>
                    <a:pt x="6" y="146"/>
                  </a:lnTo>
                  <a:lnTo>
                    <a:pt x="27" y="129"/>
                  </a:lnTo>
                  <a:lnTo>
                    <a:pt x="28" y="104"/>
                  </a:lnTo>
                  <a:lnTo>
                    <a:pt x="33" y="66"/>
                  </a:lnTo>
                  <a:lnTo>
                    <a:pt x="37" y="57"/>
                  </a:lnTo>
                  <a:lnTo>
                    <a:pt x="29" y="51"/>
                  </a:lnTo>
                  <a:lnTo>
                    <a:pt x="29" y="45"/>
                  </a:lnTo>
                  <a:lnTo>
                    <a:pt x="23" y="40"/>
                  </a:lnTo>
                  <a:lnTo>
                    <a:pt x="18" y="10"/>
                  </a:lnTo>
                  <a:lnTo>
                    <a:pt x="34" y="0"/>
                  </a:lnTo>
                  <a:lnTo>
                    <a:pt x="101" y="36"/>
                  </a:lnTo>
                  <a:lnTo>
                    <a:pt x="168" y="72"/>
                  </a:lnTo>
                  <a:lnTo>
                    <a:pt x="168" y="7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39" name="Google Shape;639;p49"/>
            <p:cNvSpPr/>
            <p:nvPr/>
          </p:nvSpPr>
          <p:spPr>
            <a:xfrm>
              <a:off x="7737708" y="4077915"/>
              <a:ext cx="52375" cy="153952"/>
            </a:xfrm>
            <a:custGeom>
              <a:avLst/>
              <a:gdLst/>
              <a:ahLst/>
              <a:cxnLst/>
              <a:rect l="l" t="t" r="r" b="b"/>
              <a:pathLst>
                <a:path w="33" h="97" extrusionOk="0">
                  <a:moveTo>
                    <a:pt x="17" y="1"/>
                  </a:moveTo>
                  <a:lnTo>
                    <a:pt x="14" y="11"/>
                  </a:lnTo>
                  <a:lnTo>
                    <a:pt x="20" y="16"/>
                  </a:lnTo>
                  <a:lnTo>
                    <a:pt x="25" y="23"/>
                  </a:lnTo>
                  <a:lnTo>
                    <a:pt x="25" y="33"/>
                  </a:lnTo>
                  <a:lnTo>
                    <a:pt x="29" y="36"/>
                  </a:lnTo>
                  <a:lnTo>
                    <a:pt x="28" y="80"/>
                  </a:lnTo>
                  <a:lnTo>
                    <a:pt x="33" y="93"/>
                  </a:lnTo>
                  <a:lnTo>
                    <a:pt x="20" y="97"/>
                  </a:lnTo>
                  <a:lnTo>
                    <a:pt x="15" y="91"/>
                  </a:lnTo>
                  <a:lnTo>
                    <a:pt x="11" y="79"/>
                  </a:lnTo>
                  <a:lnTo>
                    <a:pt x="9" y="69"/>
                  </a:lnTo>
                  <a:lnTo>
                    <a:pt x="14" y="52"/>
                  </a:lnTo>
                  <a:lnTo>
                    <a:pt x="9" y="45"/>
                  </a:lnTo>
                  <a:lnTo>
                    <a:pt x="8" y="30"/>
                  </a:lnTo>
                  <a:lnTo>
                    <a:pt x="8" y="16"/>
                  </a:lnTo>
                  <a:lnTo>
                    <a:pt x="0" y="6"/>
                  </a:lnTo>
                  <a:lnTo>
                    <a:pt x="2" y="0"/>
                  </a:lnTo>
                  <a:lnTo>
                    <a:pt x="17" y="1"/>
                  </a:lnTo>
                  <a:lnTo>
                    <a:pt x="17"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40" name="Google Shape;640;p49"/>
            <p:cNvSpPr/>
            <p:nvPr/>
          </p:nvSpPr>
          <p:spPr>
            <a:xfrm>
              <a:off x="10294613" y="3795405"/>
              <a:ext cx="230137" cy="444399"/>
            </a:xfrm>
            <a:custGeom>
              <a:avLst/>
              <a:gdLst/>
              <a:ahLst/>
              <a:cxnLst/>
              <a:rect l="l" t="t" r="r" b="b"/>
              <a:pathLst>
                <a:path w="145" h="280" extrusionOk="0">
                  <a:moveTo>
                    <a:pt x="141" y="117"/>
                  </a:moveTo>
                  <a:lnTo>
                    <a:pt x="125" y="114"/>
                  </a:lnTo>
                  <a:lnTo>
                    <a:pt x="104" y="117"/>
                  </a:lnTo>
                  <a:lnTo>
                    <a:pt x="95" y="133"/>
                  </a:lnTo>
                  <a:lnTo>
                    <a:pt x="101" y="156"/>
                  </a:lnTo>
                  <a:lnTo>
                    <a:pt x="85" y="147"/>
                  </a:lnTo>
                  <a:lnTo>
                    <a:pt x="71" y="148"/>
                  </a:lnTo>
                  <a:lnTo>
                    <a:pt x="72" y="133"/>
                  </a:lnTo>
                  <a:lnTo>
                    <a:pt x="58" y="133"/>
                  </a:lnTo>
                  <a:lnTo>
                    <a:pt x="58" y="154"/>
                  </a:lnTo>
                  <a:lnTo>
                    <a:pt x="52" y="182"/>
                  </a:lnTo>
                  <a:lnTo>
                    <a:pt x="48" y="199"/>
                  </a:lnTo>
                  <a:lnTo>
                    <a:pt x="50" y="212"/>
                  </a:lnTo>
                  <a:lnTo>
                    <a:pt x="61" y="213"/>
                  </a:lnTo>
                  <a:lnTo>
                    <a:pt x="68" y="230"/>
                  </a:lnTo>
                  <a:lnTo>
                    <a:pt x="73" y="246"/>
                  </a:lnTo>
                  <a:lnTo>
                    <a:pt x="82" y="257"/>
                  </a:lnTo>
                  <a:lnTo>
                    <a:pt x="93" y="260"/>
                  </a:lnTo>
                  <a:lnTo>
                    <a:pt x="102" y="270"/>
                  </a:lnTo>
                  <a:lnTo>
                    <a:pt x="97" y="277"/>
                  </a:lnTo>
                  <a:lnTo>
                    <a:pt x="86" y="280"/>
                  </a:lnTo>
                  <a:lnTo>
                    <a:pt x="84" y="270"/>
                  </a:lnTo>
                  <a:lnTo>
                    <a:pt x="70" y="262"/>
                  </a:lnTo>
                  <a:lnTo>
                    <a:pt x="67" y="265"/>
                  </a:lnTo>
                  <a:lnTo>
                    <a:pt x="60" y="258"/>
                  </a:lnTo>
                  <a:lnTo>
                    <a:pt x="57" y="249"/>
                  </a:lnTo>
                  <a:lnTo>
                    <a:pt x="48" y="237"/>
                  </a:lnTo>
                  <a:lnTo>
                    <a:pt x="39" y="229"/>
                  </a:lnTo>
                  <a:lnTo>
                    <a:pt x="37" y="240"/>
                  </a:lnTo>
                  <a:lnTo>
                    <a:pt x="33" y="229"/>
                  </a:lnTo>
                  <a:lnTo>
                    <a:pt x="34" y="217"/>
                  </a:lnTo>
                  <a:lnTo>
                    <a:pt x="37" y="199"/>
                  </a:lnTo>
                  <a:lnTo>
                    <a:pt x="44" y="180"/>
                  </a:lnTo>
                  <a:lnTo>
                    <a:pt x="52" y="162"/>
                  </a:lnTo>
                  <a:lnTo>
                    <a:pt x="44" y="144"/>
                  </a:lnTo>
                  <a:lnTo>
                    <a:pt x="43" y="135"/>
                  </a:lnTo>
                  <a:lnTo>
                    <a:pt x="40" y="125"/>
                  </a:lnTo>
                  <a:lnTo>
                    <a:pt x="28" y="110"/>
                  </a:lnTo>
                  <a:lnTo>
                    <a:pt x="22" y="100"/>
                  </a:lnTo>
                  <a:lnTo>
                    <a:pt x="28" y="97"/>
                  </a:lnTo>
                  <a:lnTo>
                    <a:pt x="31" y="80"/>
                  </a:lnTo>
                  <a:lnTo>
                    <a:pt x="23" y="68"/>
                  </a:lnTo>
                  <a:lnTo>
                    <a:pt x="11" y="54"/>
                  </a:lnTo>
                  <a:lnTo>
                    <a:pt x="0" y="37"/>
                  </a:lnTo>
                  <a:lnTo>
                    <a:pt x="7" y="34"/>
                  </a:lnTo>
                  <a:lnTo>
                    <a:pt x="11" y="13"/>
                  </a:lnTo>
                  <a:lnTo>
                    <a:pt x="23" y="12"/>
                  </a:lnTo>
                  <a:lnTo>
                    <a:pt x="31" y="4"/>
                  </a:lnTo>
                  <a:lnTo>
                    <a:pt x="40" y="0"/>
                  </a:lnTo>
                  <a:lnTo>
                    <a:pt x="48" y="6"/>
                  </a:lnTo>
                  <a:lnTo>
                    <a:pt x="51" y="17"/>
                  </a:lnTo>
                  <a:lnTo>
                    <a:pt x="62" y="18"/>
                  </a:lnTo>
                  <a:lnTo>
                    <a:pt x="61" y="37"/>
                  </a:lnTo>
                  <a:lnTo>
                    <a:pt x="64" y="55"/>
                  </a:lnTo>
                  <a:lnTo>
                    <a:pt x="79" y="43"/>
                  </a:lnTo>
                  <a:lnTo>
                    <a:pt x="85" y="47"/>
                  </a:lnTo>
                  <a:lnTo>
                    <a:pt x="95" y="46"/>
                  </a:lnTo>
                  <a:lnTo>
                    <a:pt x="97" y="40"/>
                  </a:lnTo>
                  <a:lnTo>
                    <a:pt x="110" y="41"/>
                  </a:lnTo>
                  <a:lnTo>
                    <a:pt x="125" y="57"/>
                  </a:lnTo>
                  <a:lnTo>
                    <a:pt x="128" y="75"/>
                  </a:lnTo>
                  <a:lnTo>
                    <a:pt x="144" y="92"/>
                  </a:lnTo>
                  <a:lnTo>
                    <a:pt x="145" y="108"/>
                  </a:lnTo>
                  <a:lnTo>
                    <a:pt x="141" y="117"/>
                  </a:lnTo>
                  <a:lnTo>
                    <a:pt x="141" y="11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41" name="Google Shape;641;p49"/>
            <p:cNvSpPr/>
            <p:nvPr/>
          </p:nvSpPr>
          <p:spPr>
            <a:xfrm>
              <a:off x="9402632" y="3174834"/>
              <a:ext cx="201568" cy="126971"/>
            </a:xfrm>
            <a:custGeom>
              <a:avLst/>
              <a:gdLst/>
              <a:ahLst/>
              <a:cxnLst/>
              <a:rect l="l" t="t" r="r" b="b"/>
              <a:pathLst>
                <a:path w="127" h="80" extrusionOk="0">
                  <a:moveTo>
                    <a:pt x="50" y="14"/>
                  </a:moveTo>
                  <a:lnTo>
                    <a:pt x="46" y="20"/>
                  </a:lnTo>
                  <a:lnTo>
                    <a:pt x="28" y="17"/>
                  </a:lnTo>
                  <a:lnTo>
                    <a:pt x="30" y="27"/>
                  </a:lnTo>
                  <a:lnTo>
                    <a:pt x="46" y="26"/>
                  </a:lnTo>
                  <a:lnTo>
                    <a:pt x="67" y="32"/>
                  </a:lnTo>
                  <a:lnTo>
                    <a:pt x="96" y="29"/>
                  </a:lnTo>
                  <a:lnTo>
                    <a:pt x="105" y="47"/>
                  </a:lnTo>
                  <a:lnTo>
                    <a:pt x="109" y="45"/>
                  </a:lnTo>
                  <a:lnTo>
                    <a:pt x="120" y="49"/>
                  </a:lnTo>
                  <a:lnTo>
                    <a:pt x="122" y="57"/>
                  </a:lnTo>
                  <a:lnTo>
                    <a:pt x="127" y="67"/>
                  </a:lnTo>
                  <a:lnTo>
                    <a:pt x="111" y="67"/>
                  </a:lnTo>
                  <a:lnTo>
                    <a:pt x="100" y="66"/>
                  </a:lnTo>
                  <a:lnTo>
                    <a:pt x="92" y="74"/>
                  </a:lnTo>
                  <a:lnTo>
                    <a:pt x="85" y="76"/>
                  </a:lnTo>
                  <a:lnTo>
                    <a:pt x="81" y="80"/>
                  </a:lnTo>
                  <a:lnTo>
                    <a:pt x="74" y="74"/>
                  </a:lnTo>
                  <a:lnTo>
                    <a:pt x="71" y="58"/>
                  </a:lnTo>
                  <a:lnTo>
                    <a:pt x="65" y="57"/>
                  </a:lnTo>
                  <a:lnTo>
                    <a:pt x="66" y="51"/>
                  </a:lnTo>
                  <a:lnTo>
                    <a:pt x="56" y="47"/>
                  </a:lnTo>
                  <a:lnTo>
                    <a:pt x="51" y="54"/>
                  </a:lnTo>
                  <a:lnTo>
                    <a:pt x="51" y="61"/>
                  </a:lnTo>
                  <a:lnTo>
                    <a:pt x="50" y="64"/>
                  </a:lnTo>
                  <a:lnTo>
                    <a:pt x="40" y="64"/>
                  </a:lnTo>
                  <a:lnTo>
                    <a:pt x="38" y="72"/>
                  </a:lnTo>
                  <a:lnTo>
                    <a:pt x="31" y="68"/>
                  </a:lnTo>
                  <a:lnTo>
                    <a:pt x="22" y="74"/>
                  </a:lnTo>
                  <a:lnTo>
                    <a:pt x="16" y="73"/>
                  </a:lnTo>
                  <a:lnTo>
                    <a:pt x="20" y="54"/>
                  </a:lnTo>
                  <a:lnTo>
                    <a:pt x="13" y="39"/>
                  </a:lnTo>
                  <a:lnTo>
                    <a:pt x="0" y="34"/>
                  </a:lnTo>
                  <a:lnTo>
                    <a:pt x="3" y="26"/>
                  </a:lnTo>
                  <a:lnTo>
                    <a:pt x="15" y="27"/>
                  </a:lnTo>
                  <a:lnTo>
                    <a:pt x="20" y="17"/>
                  </a:lnTo>
                  <a:lnTo>
                    <a:pt x="21" y="5"/>
                  </a:lnTo>
                  <a:lnTo>
                    <a:pt x="40" y="0"/>
                  </a:lnTo>
                  <a:lnTo>
                    <a:pt x="40" y="9"/>
                  </a:lnTo>
                  <a:lnTo>
                    <a:pt x="44" y="14"/>
                  </a:lnTo>
                  <a:lnTo>
                    <a:pt x="50" y="14"/>
                  </a:lnTo>
                  <a:lnTo>
                    <a:pt x="50" y="1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42" name="Google Shape;642;p49"/>
            <p:cNvSpPr/>
            <p:nvPr/>
          </p:nvSpPr>
          <p:spPr>
            <a:xfrm>
              <a:off x="9016955" y="3120871"/>
              <a:ext cx="376155" cy="225374"/>
            </a:xfrm>
            <a:custGeom>
              <a:avLst/>
              <a:gdLst/>
              <a:ahLst/>
              <a:cxnLst/>
              <a:rect l="l" t="t" r="r" b="b"/>
              <a:pathLst>
                <a:path w="237" h="142" extrusionOk="0">
                  <a:moveTo>
                    <a:pt x="237" y="102"/>
                  </a:moveTo>
                  <a:lnTo>
                    <a:pt x="233" y="102"/>
                  </a:lnTo>
                  <a:lnTo>
                    <a:pt x="224" y="97"/>
                  </a:lnTo>
                  <a:lnTo>
                    <a:pt x="223" y="103"/>
                  </a:lnTo>
                  <a:lnTo>
                    <a:pt x="211" y="107"/>
                  </a:lnTo>
                  <a:lnTo>
                    <a:pt x="212" y="122"/>
                  </a:lnTo>
                  <a:lnTo>
                    <a:pt x="204" y="128"/>
                  </a:lnTo>
                  <a:lnTo>
                    <a:pt x="192" y="131"/>
                  </a:lnTo>
                  <a:lnTo>
                    <a:pt x="191" y="140"/>
                  </a:lnTo>
                  <a:lnTo>
                    <a:pt x="179" y="142"/>
                  </a:lnTo>
                  <a:lnTo>
                    <a:pt x="162" y="135"/>
                  </a:lnTo>
                  <a:lnTo>
                    <a:pt x="157" y="119"/>
                  </a:lnTo>
                  <a:lnTo>
                    <a:pt x="145" y="118"/>
                  </a:lnTo>
                  <a:lnTo>
                    <a:pt x="123" y="102"/>
                  </a:lnTo>
                  <a:lnTo>
                    <a:pt x="111" y="100"/>
                  </a:lnTo>
                  <a:lnTo>
                    <a:pt x="91" y="90"/>
                  </a:lnTo>
                  <a:lnTo>
                    <a:pt x="80" y="88"/>
                  </a:lnTo>
                  <a:lnTo>
                    <a:pt x="74" y="91"/>
                  </a:lnTo>
                  <a:lnTo>
                    <a:pt x="63" y="91"/>
                  </a:lnTo>
                  <a:lnTo>
                    <a:pt x="54" y="102"/>
                  </a:lnTo>
                  <a:lnTo>
                    <a:pt x="41" y="105"/>
                  </a:lnTo>
                  <a:lnTo>
                    <a:pt x="35" y="92"/>
                  </a:lnTo>
                  <a:lnTo>
                    <a:pt x="34" y="72"/>
                  </a:lnTo>
                  <a:lnTo>
                    <a:pt x="20" y="65"/>
                  </a:lnTo>
                  <a:lnTo>
                    <a:pt x="21" y="53"/>
                  </a:lnTo>
                  <a:lnTo>
                    <a:pt x="11" y="52"/>
                  </a:lnTo>
                  <a:lnTo>
                    <a:pt x="10" y="36"/>
                  </a:lnTo>
                  <a:lnTo>
                    <a:pt x="26" y="40"/>
                  </a:lnTo>
                  <a:lnTo>
                    <a:pt x="38" y="34"/>
                  </a:lnTo>
                  <a:lnTo>
                    <a:pt x="24" y="23"/>
                  </a:lnTo>
                  <a:lnTo>
                    <a:pt x="18" y="12"/>
                  </a:lnTo>
                  <a:lnTo>
                    <a:pt x="6" y="17"/>
                  </a:lnTo>
                  <a:lnTo>
                    <a:pt x="8" y="31"/>
                  </a:lnTo>
                  <a:lnTo>
                    <a:pt x="0" y="19"/>
                  </a:lnTo>
                  <a:lnTo>
                    <a:pt x="6" y="12"/>
                  </a:lnTo>
                  <a:lnTo>
                    <a:pt x="22" y="8"/>
                  </a:lnTo>
                  <a:lnTo>
                    <a:pt x="34" y="14"/>
                  </a:lnTo>
                  <a:lnTo>
                    <a:pt x="48" y="28"/>
                  </a:lnTo>
                  <a:lnTo>
                    <a:pt x="55" y="28"/>
                  </a:lnTo>
                  <a:lnTo>
                    <a:pt x="73" y="28"/>
                  </a:lnTo>
                  <a:lnTo>
                    <a:pt x="68" y="18"/>
                  </a:lnTo>
                  <a:lnTo>
                    <a:pt x="79" y="11"/>
                  </a:lnTo>
                  <a:lnTo>
                    <a:pt x="89" y="0"/>
                  </a:lnTo>
                  <a:lnTo>
                    <a:pt x="112" y="11"/>
                  </a:lnTo>
                  <a:lnTo>
                    <a:pt x="118" y="25"/>
                  </a:lnTo>
                  <a:lnTo>
                    <a:pt x="125" y="29"/>
                  </a:lnTo>
                  <a:lnTo>
                    <a:pt x="141" y="28"/>
                  </a:lnTo>
                  <a:lnTo>
                    <a:pt x="148" y="32"/>
                  </a:lnTo>
                  <a:lnTo>
                    <a:pt x="160" y="51"/>
                  </a:lnTo>
                  <a:lnTo>
                    <a:pt x="181" y="65"/>
                  </a:lnTo>
                  <a:lnTo>
                    <a:pt x="194" y="74"/>
                  </a:lnTo>
                  <a:lnTo>
                    <a:pt x="212" y="82"/>
                  </a:lnTo>
                  <a:lnTo>
                    <a:pt x="235" y="91"/>
                  </a:lnTo>
                  <a:lnTo>
                    <a:pt x="237" y="102"/>
                  </a:lnTo>
                  <a:lnTo>
                    <a:pt x="237" y="10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43" name="Google Shape;643;p49"/>
            <p:cNvSpPr/>
            <p:nvPr/>
          </p:nvSpPr>
          <p:spPr>
            <a:xfrm>
              <a:off x="11058035" y="4661983"/>
              <a:ext cx="63486" cy="31743"/>
            </a:xfrm>
            <a:custGeom>
              <a:avLst/>
              <a:gdLst/>
              <a:ahLst/>
              <a:cxnLst/>
              <a:rect l="l" t="t" r="r" b="b"/>
              <a:pathLst>
                <a:path w="40" h="20" extrusionOk="0">
                  <a:moveTo>
                    <a:pt x="1" y="20"/>
                  </a:moveTo>
                  <a:lnTo>
                    <a:pt x="1" y="15"/>
                  </a:lnTo>
                  <a:lnTo>
                    <a:pt x="0" y="11"/>
                  </a:lnTo>
                  <a:lnTo>
                    <a:pt x="2" y="7"/>
                  </a:lnTo>
                  <a:lnTo>
                    <a:pt x="17" y="2"/>
                  </a:lnTo>
                  <a:lnTo>
                    <a:pt x="29" y="2"/>
                  </a:lnTo>
                  <a:lnTo>
                    <a:pt x="34" y="0"/>
                  </a:lnTo>
                  <a:lnTo>
                    <a:pt x="40" y="2"/>
                  </a:lnTo>
                  <a:lnTo>
                    <a:pt x="34" y="7"/>
                  </a:lnTo>
                  <a:lnTo>
                    <a:pt x="15" y="15"/>
                  </a:lnTo>
                  <a:lnTo>
                    <a:pt x="1" y="20"/>
                  </a:lnTo>
                  <a:lnTo>
                    <a:pt x="1" y="2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44" name="Google Shape;644;p49"/>
            <p:cNvSpPr/>
            <p:nvPr/>
          </p:nvSpPr>
          <p:spPr>
            <a:xfrm>
              <a:off x="7929753" y="3282759"/>
              <a:ext cx="101578" cy="214263"/>
            </a:xfrm>
            <a:custGeom>
              <a:avLst/>
              <a:gdLst/>
              <a:ahLst/>
              <a:cxnLst/>
              <a:rect l="l" t="t" r="r" b="b"/>
              <a:pathLst>
                <a:path w="64" h="135" extrusionOk="0">
                  <a:moveTo>
                    <a:pt x="64" y="80"/>
                  </a:moveTo>
                  <a:lnTo>
                    <a:pt x="63" y="95"/>
                  </a:lnTo>
                  <a:lnTo>
                    <a:pt x="55" y="100"/>
                  </a:lnTo>
                  <a:lnTo>
                    <a:pt x="51" y="107"/>
                  </a:lnTo>
                  <a:lnTo>
                    <a:pt x="40" y="115"/>
                  </a:lnTo>
                  <a:lnTo>
                    <a:pt x="42" y="122"/>
                  </a:lnTo>
                  <a:lnTo>
                    <a:pt x="41" y="130"/>
                  </a:lnTo>
                  <a:lnTo>
                    <a:pt x="33" y="135"/>
                  </a:lnTo>
                  <a:lnTo>
                    <a:pt x="25" y="100"/>
                  </a:lnTo>
                  <a:lnTo>
                    <a:pt x="15" y="92"/>
                  </a:lnTo>
                  <a:lnTo>
                    <a:pt x="15" y="88"/>
                  </a:lnTo>
                  <a:lnTo>
                    <a:pt x="1" y="77"/>
                  </a:lnTo>
                  <a:lnTo>
                    <a:pt x="0" y="63"/>
                  </a:lnTo>
                  <a:lnTo>
                    <a:pt x="10" y="52"/>
                  </a:lnTo>
                  <a:lnTo>
                    <a:pt x="13" y="36"/>
                  </a:lnTo>
                  <a:lnTo>
                    <a:pt x="10" y="18"/>
                  </a:lnTo>
                  <a:lnTo>
                    <a:pt x="13" y="8"/>
                  </a:lnTo>
                  <a:lnTo>
                    <a:pt x="30" y="0"/>
                  </a:lnTo>
                  <a:lnTo>
                    <a:pt x="41" y="3"/>
                  </a:lnTo>
                  <a:lnTo>
                    <a:pt x="41" y="12"/>
                  </a:lnTo>
                  <a:lnTo>
                    <a:pt x="53" y="6"/>
                  </a:lnTo>
                  <a:lnTo>
                    <a:pt x="55" y="9"/>
                  </a:lnTo>
                  <a:lnTo>
                    <a:pt x="47" y="18"/>
                  </a:lnTo>
                  <a:lnTo>
                    <a:pt x="47" y="27"/>
                  </a:lnTo>
                  <a:lnTo>
                    <a:pt x="53" y="32"/>
                  </a:lnTo>
                  <a:lnTo>
                    <a:pt x="52" y="49"/>
                  </a:lnTo>
                  <a:lnTo>
                    <a:pt x="41" y="58"/>
                  </a:lnTo>
                  <a:lnTo>
                    <a:pt x="45" y="69"/>
                  </a:lnTo>
                  <a:lnTo>
                    <a:pt x="53" y="69"/>
                  </a:lnTo>
                  <a:lnTo>
                    <a:pt x="57" y="78"/>
                  </a:lnTo>
                  <a:lnTo>
                    <a:pt x="64" y="80"/>
                  </a:lnTo>
                  <a:lnTo>
                    <a:pt x="64" y="8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45" name="Google Shape;645;p49"/>
            <p:cNvSpPr/>
            <p:nvPr/>
          </p:nvSpPr>
          <p:spPr>
            <a:xfrm>
              <a:off x="8383679" y="3143091"/>
              <a:ext cx="471385" cy="185695"/>
            </a:xfrm>
            <a:custGeom>
              <a:avLst/>
              <a:gdLst/>
              <a:ahLst/>
              <a:cxnLst/>
              <a:rect l="l" t="t" r="r" b="b"/>
              <a:pathLst>
                <a:path w="297" h="117" extrusionOk="0">
                  <a:moveTo>
                    <a:pt x="232" y="9"/>
                  </a:moveTo>
                  <a:lnTo>
                    <a:pt x="248" y="8"/>
                  </a:lnTo>
                  <a:lnTo>
                    <a:pt x="265" y="18"/>
                  </a:lnTo>
                  <a:lnTo>
                    <a:pt x="268" y="25"/>
                  </a:lnTo>
                  <a:lnTo>
                    <a:pt x="269" y="34"/>
                  </a:lnTo>
                  <a:lnTo>
                    <a:pt x="282" y="38"/>
                  </a:lnTo>
                  <a:lnTo>
                    <a:pt x="288" y="44"/>
                  </a:lnTo>
                  <a:lnTo>
                    <a:pt x="279" y="49"/>
                  </a:lnTo>
                  <a:lnTo>
                    <a:pt x="288" y="71"/>
                  </a:lnTo>
                  <a:lnTo>
                    <a:pt x="285" y="77"/>
                  </a:lnTo>
                  <a:lnTo>
                    <a:pt x="297" y="92"/>
                  </a:lnTo>
                  <a:lnTo>
                    <a:pt x="289" y="95"/>
                  </a:lnTo>
                  <a:lnTo>
                    <a:pt x="283" y="91"/>
                  </a:lnTo>
                  <a:lnTo>
                    <a:pt x="265" y="88"/>
                  </a:lnTo>
                  <a:lnTo>
                    <a:pt x="258" y="91"/>
                  </a:lnTo>
                  <a:lnTo>
                    <a:pt x="241" y="94"/>
                  </a:lnTo>
                  <a:lnTo>
                    <a:pt x="232" y="94"/>
                  </a:lnTo>
                  <a:lnTo>
                    <a:pt x="215" y="100"/>
                  </a:lnTo>
                  <a:lnTo>
                    <a:pt x="203" y="100"/>
                  </a:lnTo>
                  <a:lnTo>
                    <a:pt x="194" y="97"/>
                  </a:lnTo>
                  <a:lnTo>
                    <a:pt x="177" y="103"/>
                  </a:lnTo>
                  <a:lnTo>
                    <a:pt x="171" y="99"/>
                  </a:lnTo>
                  <a:lnTo>
                    <a:pt x="172" y="109"/>
                  </a:lnTo>
                  <a:lnTo>
                    <a:pt x="169" y="114"/>
                  </a:lnTo>
                  <a:lnTo>
                    <a:pt x="165" y="117"/>
                  </a:lnTo>
                  <a:lnTo>
                    <a:pt x="157" y="109"/>
                  </a:lnTo>
                  <a:lnTo>
                    <a:pt x="163" y="102"/>
                  </a:lnTo>
                  <a:lnTo>
                    <a:pt x="153" y="103"/>
                  </a:lnTo>
                  <a:lnTo>
                    <a:pt x="140" y="99"/>
                  </a:lnTo>
                  <a:lnTo>
                    <a:pt x="130" y="110"/>
                  </a:lnTo>
                  <a:lnTo>
                    <a:pt x="106" y="112"/>
                  </a:lnTo>
                  <a:lnTo>
                    <a:pt x="92" y="102"/>
                  </a:lnTo>
                  <a:lnTo>
                    <a:pt x="76" y="102"/>
                  </a:lnTo>
                  <a:lnTo>
                    <a:pt x="73" y="109"/>
                  </a:lnTo>
                  <a:lnTo>
                    <a:pt x="62" y="111"/>
                  </a:lnTo>
                  <a:lnTo>
                    <a:pt x="46" y="102"/>
                  </a:lnTo>
                  <a:lnTo>
                    <a:pt x="29" y="102"/>
                  </a:lnTo>
                  <a:lnTo>
                    <a:pt x="17" y="83"/>
                  </a:lnTo>
                  <a:lnTo>
                    <a:pt x="5" y="72"/>
                  </a:lnTo>
                  <a:lnTo>
                    <a:pt x="11" y="57"/>
                  </a:lnTo>
                  <a:lnTo>
                    <a:pt x="0" y="48"/>
                  </a:lnTo>
                  <a:lnTo>
                    <a:pt x="15" y="31"/>
                  </a:lnTo>
                  <a:lnTo>
                    <a:pt x="39" y="30"/>
                  </a:lnTo>
                  <a:lnTo>
                    <a:pt x="44" y="15"/>
                  </a:lnTo>
                  <a:lnTo>
                    <a:pt x="74" y="18"/>
                  </a:lnTo>
                  <a:lnTo>
                    <a:pt x="90" y="6"/>
                  </a:lnTo>
                  <a:lnTo>
                    <a:pt x="107" y="0"/>
                  </a:lnTo>
                  <a:lnTo>
                    <a:pt x="132" y="0"/>
                  </a:lnTo>
                  <a:lnTo>
                    <a:pt x="162" y="13"/>
                  </a:lnTo>
                  <a:lnTo>
                    <a:pt x="185" y="20"/>
                  </a:lnTo>
                  <a:lnTo>
                    <a:pt x="202" y="17"/>
                  </a:lnTo>
                  <a:lnTo>
                    <a:pt x="216" y="20"/>
                  </a:lnTo>
                  <a:lnTo>
                    <a:pt x="232" y="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46" name="Google Shape;646;p49"/>
            <p:cNvSpPr/>
            <p:nvPr/>
          </p:nvSpPr>
          <p:spPr>
            <a:xfrm>
              <a:off x="8375744" y="3139916"/>
              <a:ext cx="71421" cy="58724"/>
            </a:xfrm>
            <a:custGeom>
              <a:avLst/>
              <a:gdLst/>
              <a:ahLst/>
              <a:cxnLst/>
              <a:rect l="l" t="t" r="r" b="b"/>
              <a:pathLst>
                <a:path w="45" h="37" extrusionOk="0">
                  <a:moveTo>
                    <a:pt x="1" y="25"/>
                  </a:moveTo>
                  <a:lnTo>
                    <a:pt x="4" y="23"/>
                  </a:lnTo>
                  <a:lnTo>
                    <a:pt x="8" y="11"/>
                  </a:lnTo>
                  <a:lnTo>
                    <a:pt x="0" y="6"/>
                  </a:lnTo>
                  <a:lnTo>
                    <a:pt x="14" y="0"/>
                  </a:lnTo>
                  <a:lnTo>
                    <a:pt x="28" y="2"/>
                  </a:lnTo>
                  <a:lnTo>
                    <a:pt x="31" y="10"/>
                  </a:lnTo>
                  <a:lnTo>
                    <a:pt x="45" y="16"/>
                  </a:lnTo>
                  <a:lnTo>
                    <a:pt x="42" y="21"/>
                  </a:lnTo>
                  <a:lnTo>
                    <a:pt x="25" y="22"/>
                  </a:lnTo>
                  <a:lnTo>
                    <a:pt x="19" y="28"/>
                  </a:lnTo>
                  <a:lnTo>
                    <a:pt x="7" y="37"/>
                  </a:lnTo>
                  <a:lnTo>
                    <a:pt x="1" y="29"/>
                  </a:lnTo>
                  <a:lnTo>
                    <a:pt x="1" y="2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47" name="Google Shape;647;p49"/>
            <p:cNvSpPr/>
            <p:nvPr/>
          </p:nvSpPr>
          <p:spPr>
            <a:xfrm>
              <a:off x="10864402" y="3647801"/>
              <a:ext cx="38092" cy="99989"/>
            </a:xfrm>
            <a:custGeom>
              <a:avLst/>
              <a:gdLst/>
              <a:ahLst/>
              <a:cxnLst/>
              <a:rect l="l" t="t" r="r" b="b"/>
              <a:pathLst>
                <a:path w="24" h="63" extrusionOk="0">
                  <a:moveTo>
                    <a:pt x="20" y="47"/>
                  </a:moveTo>
                  <a:lnTo>
                    <a:pt x="16" y="63"/>
                  </a:lnTo>
                  <a:lnTo>
                    <a:pt x="4" y="47"/>
                  </a:lnTo>
                  <a:lnTo>
                    <a:pt x="0" y="33"/>
                  </a:lnTo>
                  <a:lnTo>
                    <a:pt x="6" y="14"/>
                  </a:lnTo>
                  <a:lnTo>
                    <a:pt x="15" y="0"/>
                  </a:lnTo>
                  <a:lnTo>
                    <a:pt x="24" y="5"/>
                  </a:lnTo>
                  <a:lnTo>
                    <a:pt x="23" y="17"/>
                  </a:lnTo>
                  <a:lnTo>
                    <a:pt x="20" y="47"/>
                  </a:lnTo>
                  <a:lnTo>
                    <a:pt x="20" y="4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48" name="Google Shape;648;p49"/>
            <p:cNvSpPr/>
            <p:nvPr/>
          </p:nvSpPr>
          <p:spPr>
            <a:xfrm>
              <a:off x="8528110" y="4441371"/>
              <a:ext cx="280926" cy="323777"/>
            </a:xfrm>
            <a:custGeom>
              <a:avLst/>
              <a:gdLst/>
              <a:ahLst/>
              <a:cxnLst/>
              <a:rect l="l" t="t" r="r" b="b"/>
              <a:pathLst>
                <a:path w="177" h="204" extrusionOk="0">
                  <a:moveTo>
                    <a:pt x="38" y="1"/>
                  </a:moveTo>
                  <a:lnTo>
                    <a:pt x="38" y="12"/>
                  </a:lnTo>
                  <a:lnTo>
                    <a:pt x="35" y="25"/>
                  </a:lnTo>
                  <a:lnTo>
                    <a:pt x="39" y="33"/>
                  </a:lnTo>
                  <a:lnTo>
                    <a:pt x="46" y="28"/>
                  </a:lnTo>
                  <a:lnTo>
                    <a:pt x="56" y="27"/>
                  </a:lnTo>
                  <a:lnTo>
                    <a:pt x="58" y="30"/>
                  </a:lnTo>
                  <a:lnTo>
                    <a:pt x="68" y="24"/>
                  </a:lnTo>
                  <a:lnTo>
                    <a:pt x="61" y="19"/>
                  </a:lnTo>
                  <a:lnTo>
                    <a:pt x="67" y="10"/>
                  </a:lnTo>
                  <a:lnTo>
                    <a:pt x="75" y="1"/>
                  </a:lnTo>
                  <a:lnTo>
                    <a:pt x="136" y="40"/>
                  </a:lnTo>
                  <a:lnTo>
                    <a:pt x="137" y="51"/>
                  </a:lnTo>
                  <a:lnTo>
                    <a:pt x="161" y="70"/>
                  </a:lnTo>
                  <a:lnTo>
                    <a:pt x="152" y="93"/>
                  </a:lnTo>
                  <a:lnTo>
                    <a:pt x="154" y="104"/>
                  </a:lnTo>
                  <a:lnTo>
                    <a:pt x="164" y="111"/>
                  </a:lnTo>
                  <a:lnTo>
                    <a:pt x="164" y="116"/>
                  </a:lnTo>
                  <a:lnTo>
                    <a:pt x="160" y="127"/>
                  </a:lnTo>
                  <a:lnTo>
                    <a:pt x="160" y="133"/>
                  </a:lnTo>
                  <a:lnTo>
                    <a:pt x="159" y="142"/>
                  </a:lnTo>
                  <a:lnTo>
                    <a:pt x="164" y="154"/>
                  </a:lnTo>
                  <a:lnTo>
                    <a:pt x="171" y="173"/>
                  </a:lnTo>
                  <a:lnTo>
                    <a:pt x="177" y="177"/>
                  </a:lnTo>
                  <a:lnTo>
                    <a:pt x="163" y="188"/>
                  </a:lnTo>
                  <a:lnTo>
                    <a:pt x="145" y="196"/>
                  </a:lnTo>
                  <a:lnTo>
                    <a:pt x="135" y="196"/>
                  </a:lnTo>
                  <a:lnTo>
                    <a:pt x="129" y="201"/>
                  </a:lnTo>
                  <a:lnTo>
                    <a:pt x="117" y="201"/>
                  </a:lnTo>
                  <a:lnTo>
                    <a:pt x="112" y="204"/>
                  </a:lnTo>
                  <a:lnTo>
                    <a:pt x="93" y="199"/>
                  </a:lnTo>
                  <a:lnTo>
                    <a:pt x="86" y="199"/>
                  </a:lnTo>
                  <a:lnTo>
                    <a:pt x="86" y="199"/>
                  </a:lnTo>
                  <a:lnTo>
                    <a:pt x="81" y="192"/>
                  </a:lnTo>
                  <a:lnTo>
                    <a:pt x="80" y="172"/>
                  </a:lnTo>
                  <a:lnTo>
                    <a:pt x="72" y="161"/>
                  </a:lnTo>
                  <a:lnTo>
                    <a:pt x="71" y="165"/>
                  </a:lnTo>
                  <a:lnTo>
                    <a:pt x="68" y="160"/>
                  </a:lnTo>
                  <a:lnTo>
                    <a:pt x="52" y="156"/>
                  </a:lnTo>
                  <a:lnTo>
                    <a:pt x="42" y="151"/>
                  </a:lnTo>
                  <a:lnTo>
                    <a:pt x="31" y="147"/>
                  </a:lnTo>
                  <a:lnTo>
                    <a:pt x="25" y="144"/>
                  </a:lnTo>
                  <a:lnTo>
                    <a:pt x="23" y="144"/>
                  </a:lnTo>
                  <a:lnTo>
                    <a:pt x="16" y="124"/>
                  </a:lnTo>
                  <a:lnTo>
                    <a:pt x="15" y="113"/>
                  </a:lnTo>
                  <a:lnTo>
                    <a:pt x="1" y="100"/>
                  </a:lnTo>
                  <a:lnTo>
                    <a:pt x="6" y="93"/>
                  </a:lnTo>
                  <a:lnTo>
                    <a:pt x="2" y="85"/>
                  </a:lnTo>
                  <a:lnTo>
                    <a:pt x="3" y="77"/>
                  </a:lnTo>
                  <a:lnTo>
                    <a:pt x="0" y="74"/>
                  </a:lnTo>
                  <a:lnTo>
                    <a:pt x="1" y="66"/>
                  </a:lnTo>
                  <a:lnTo>
                    <a:pt x="3" y="66"/>
                  </a:lnTo>
                  <a:lnTo>
                    <a:pt x="9" y="59"/>
                  </a:lnTo>
                  <a:lnTo>
                    <a:pt x="15" y="49"/>
                  </a:lnTo>
                  <a:lnTo>
                    <a:pt x="19" y="45"/>
                  </a:lnTo>
                  <a:lnTo>
                    <a:pt x="19" y="39"/>
                  </a:lnTo>
                  <a:lnTo>
                    <a:pt x="16" y="34"/>
                  </a:lnTo>
                  <a:lnTo>
                    <a:pt x="15" y="27"/>
                  </a:lnTo>
                  <a:lnTo>
                    <a:pt x="20" y="24"/>
                  </a:lnTo>
                  <a:lnTo>
                    <a:pt x="21" y="13"/>
                  </a:lnTo>
                  <a:lnTo>
                    <a:pt x="14" y="2"/>
                  </a:lnTo>
                  <a:lnTo>
                    <a:pt x="20" y="0"/>
                  </a:lnTo>
                  <a:lnTo>
                    <a:pt x="38" y="1"/>
                  </a:lnTo>
                  <a:lnTo>
                    <a:pt x="38"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49" name="Google Shape;649;p49"/>
            <p:cNvSpPr/>
            <p:nvPr/>
          </p:nvSpPr>
          <p:spPr>
            <a:xfrm>
              <a:off x="8528110" y="4282658"/>
              <a:ext cx="146018" cy="171411"/>
            </a:xfrm>
            <a:custGeom>
              <a:avLst/>
              <a:gdLst/>
              <a:ahLst/>
              <a:cxnLst/>
              <a:rect l="l" t="t" r="r" b="b"/>
              <a:pathLst>
                <a:path w="92" h="108" extrusionOk="0">
                  <a:moveTo>
                    <a:pt x="74" y="0"/>
                  </a:moveTo>
                  <a:lnTo>
                    <a:pt x="82" y="13"/>
                  </a:lnTo>
                  <a:lnTo>
                    <a:pt x="84" y="23"/>
                  </a:lnTo>
                  <a:lnTo>
                    <a:pt x="92" y="44"/>
                  </a:lnTo>
                  <a:lnTo>
                    <a:pt x="86" y="59"/>
                  </a:lnTo>
                  <a:lnTo>
                    <a:pt x="77" y="71"/>
                  </a:lnTo>
                  <a:lnTo>
                    <a:pt x="72" y="79"/>
                  </a:lnTo>
                  <a:lnTo>
                    <a:pt x="72" y="80"/>
                  </a:lnTo>
                  <a:lnTo>
                    <a:pt x="72" y="79"/>
                  </a:lnTo>
                  <a:lnTo>
                    <a:pt x="63" y="75"/>
                  </a:lnTo>
                  <a:lnTo>
                    <a:pt x="56" y="79"/>
                  </a:lnTo>
                  <a:lnTo>
                    <a:pt x="45" y="82"/>
                  </a:lnTo>
                  <a:lnTo>
                    <a:pt x="38" y="93"/>
                  </a:lnTo>
                  <a:lnTo>
                    <a:pt x="38" y="101"/>
                  </a:lnTo>
                  <a:lnTo>
                    <a:pt x="20" y="100"/>
                  </a:lnTo>
                  <a:lnTo>
                    <a:pt x="14" y="102"/>
                  </a:lnTo>
                  <a:lnTo>
                    <a:pt x="4" y="108"/>
                  </a:lnTo>
                  <a:lnTo>
                    <a:pt x="0" y="107"/>
                  </a:lnTo>
                  <a:lnTo>
                    <a:pt x="0" y="92"/>
                  </a:lnTo>
                  <a:lnTo>
                    <a:pt x="4" y="84"/>
                  </a:lnTo>
                  <a:lnTo>
                    <a:pt x="5" y="70"/>
                  </a:lnTo>
                  <a:lnTo>
                    <a:pt x="9" y="61"/>
                  </a:lnTo>
                  <a:lnTo>
                    <a:pt x="15" y="51"/>
                  </a:lnTo>
                  <a:lnTo>
                    <a:pt x="21" y="46"/>
                  </a:lnTo>
                  <a:lnTo>
                    <a:pt x="26" y="39"/>
                  </a:lnTo>
                  <a:lnTo>
                    <a:pt x="20" y="36"/>
                  </a:lnTo>
                  <a:lnTo>
                    <a:pt x="21" y="14"/>
                  </a:lnTo>
                  <a:lnTo>
                    <a:pt x="28" y="9"/>
                  </a:lnTo>
                  <a:lnTo>
                    <a:pt x="38" y="13"/>
                  </a:lnTo>
                  <a:lnTo>
                    <a:pt x="52" y="9"/>
                  </a:lnTo>
                  <a:lnTo>
                    <a:pt x="63" y="9"/>
                  </a:lnTo>
                  <a:lnTo>
                    <a:pt x="74" y="0"/>
                  </a:lnTo>
                  <a:lnTo>
                    <a:pt x="74"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50" name="Google Shape;650;p49"/>
            <p:cNvSpPr/>
            <p:nvPr/>
          </p:nvSpPr>
          <p:spPr>
            <a:xfrm>
              <a:off x="8256707" y="2839947"/>
              <a:ext cx="417421" cy="234897"/>
            </a:xfrm>
            <a:custGeom>
              <a:avLst/>
              <a:gdLst/>
              <a:ahLst/>
              <a:cxnLst/>
              <a:rect l="l" t="t" r="r" b="b"/>
              <a:pathLst>
                <a:path w="263" h="148" extrusionOk="0">
                  <a:moveTo>
                    <a:pt x="180" y="20"/>
                  </a:moveTo>
                  <a:lnTo>
                    <a:pt x="187" y="28"/>
                  </a:lnTo>
                  <a:lnTo>
                    <a:pt x="187" y="32"/>
                  </a:lnTo>
                  <a:lnTo>
                    <a:pt x="207" y="39"/>
                  </a:lnTo>
                  <a:lnTo>
                    <a:pt x="218" y="36"/>
                  </a:lnTo>
                  <a:lnTo>
                    <a:pt x="229" y="44"/>
                  </a:lnTo>
                  <a:lnTo>
                    <a:pt x="237" y="44"/>
                  </a:lnTo>
                  <a:lnTo>
                    <a:pt x="260" y="50"/>
                  </a:lnTo>
                  <a:lnTo>
                    <a:pt x="261" y="56"/>
                  </a:lnTo>
                  <a:lnTo>
                    <a:pt x="257" y="65"/>
                  </a:lnTo>
                  <a:lnTo>
                    <a:pt x="263" y="75"/>
                  </a:lnTo>
                  <a:lnTo>
                    <a:pt x="262" y="82"/>
                  </a:lnTo>
                  <a:lnTo>
                    <a:pt x="248" y="82"/>
                  </a:lnTo>
                  <a:lnTo>
                    <a:pt x="241" y="88"/>
                  </a:lnTo>
                  <a:lnTo>
                    <a:pt x="242" y="96"/>
                  </a:lnTo>
                  <a:lnTo>
                    <a:pt x="231" y="97"/>
                  </a:lnTo>
                  <a:lnTo>
                    <a:pt x="222" y="104"/>
                  </a:lnTo>
                  <a:lnTo>
                    <a:pt x="208" y="105"/>
                  </a:lnTo>
                  <a:lnTo>
                    <a:pt x="196" y="112"/>
                  </a:lnTo>
                  <a:lnTo>
                    <a:pt x="199" y="123"/>
                  </a:lnTo>
                  <a:lnTo>
                    <a:pt x="208" y="128"/>
                  </a:lnTo>
                  <a:lnTo>
                    <a:pt x="223" y="127"/>
                  </a:lnTo>
                  <a:lnTo>
                    <a:pt x="221" y="134"/>
                  </a:lnTo>
                  <a:lnTo>
                    <a:pt x="205" y="137"/>
                  </a:lnTo>
                  <a:lnTo>
                    <a:pt x="186" y="148"/>
                  </a:lnTo>
                  <a:lnTo>
                    <a:pt x="177" y="143"/>
                  </a:lnTo>
                  <a:lnTo>
                    <a:pt x="179" y="135"/>
                  </a:lnTo>
                  <a:lnTo>
                    <a:pt x="162" y="129"/>
                  </a:lnTo>
                  <a:lnTo>
                    <a:pt x="163" y="125"/>
                  </a:lnTo>
                  <a:lnTo>
                    <a:pt x="177" y="120"/>
                  </a:lnTo>
                  <a:lnTo>
                    <a:pt x="172" y="115"/>
                  </a:lnTo>
                  <a:lnTo>
                    <a:pt x="149" y="111"/>
                  </a:lnTo>
                  <a:lnTo>
                    <a:pt x="146" y="103"/>
                  </a:lnTo>
                  <a:lnTo>
                    <a:pt x="132" y="106"/>
                  </a:lnTo>
                  <a:lnTo>
                    <a:pt x="129" y="117"/>
                  </a:lnTo>
                  <a:lnTo>
                    <a:pt x="119" y="130"/>
                  </a:lnTo>
                  <a:lnTo>
                    <a:pt x="112" y="127"/>
                  </a:lnTo>
                  <a:lnTo>
                    <a:pt x="105" y="130"/>
                  </a:lnTo>
                  <a:lnTo>
                    <a:pt x="98" y="126"/>
                  </a:lnTo>
                  <a:lnTo>
                    <a:pt x="101" y="124"/>
                  </a:lnTo>
                  <a:lnTo>
                    <a:pt x="103" y="118"/>
                  </a:lnTo>
                  <a:lnTo>
                    <a:pt x="106" y="112"/>
                  </a:lnTo>
                  <a:lnTo>
                    <a:pt x="105" y="108"/>
                  </a:lnTo>
                  <a:lnTo>
                    <a:pt x="108" y="107"/>
                  </a:lnTo>
                  <a:lnTo>
                    <a:pt x="109" y="110"/>
                  </a:lnTo>
                  <a:lnTo>
                    <a:pt x="118" y="111"/>
                  </a:lnTo>
                  <a:lnTo>
                    <a:pt x="122" y="109"/>
                  </a:lnTo>
                  <a:lnTo>
                    <a:pt x="119" y="107"/>
                  </a:lnTo>
                  <a:lnTo>
                    <a:pt x="120" y="104"/>
                  </a:lnTo>
                  <a:lnTo>
                    <a:pt x="114" y="100"/>
                  </a:lnTo>
                  <a:lnTo>
                    <a:pt x="111" y="91"/>
                  </a:lnTo>
                  <a:lnTo>
                    <a:pt x="105" y="88"/>
                  </a:lnTo>
                  <a:lnTo>
                    <a:pt x="105" y="82"/>
                  </a:lnTo>
                  <a:lnTo>
                    <a:pt x="97" y="77"/>
                  </a:lnTo>
                  <a:lnTo>
                    <a:pt x="92" y="77"/>
                  </a:lnTo>
                  <a:lnTo>
                    <a:pt x="80" y="71"/>
                  </a:lnTo>
                  <a:lnTo>
                    <a:pt x="70" y="73"/>
                  </a:lnTo>
                  <a:lnTo>
                    <a:pt x="67" y="75"/>
                  </a:lnTo>
                  <a:lnTo>
                    <a:pt x="60" y="75"/>
                  </a:lnTo>
                  <a:lnTo>
                    <a:pt x="58" y="80"/>
                  </a:lnTo>
                  <a:lnTo>
                    <a:pt x="47" y="82"/>
                  </a:lnTo>
                  <a:lnTo>
                    <a:pt x="42" y="85"/>
                  </a:lnTo>
                  <a:lnTo>
                    <a:pt x="35" y="80"/>
                  </a:lnTo>
                  <a:lnTo>
                    <a:pt x="26" y="80"/>
                  </a:lnTo>
                  <a:lnTo>
                    <a:pt x="16" y="78"/>
                  </a:lnTo>
                  <a:lnTo>
                    <a:pt x="10" y="82"/>
                  </a:lnTo>
                  <a:lnTo>
                    <a:pt x="9" y="77"/>
                  </a:lnTo>
                  <a:lnTo>
                    <a:pt x="0" y="72"/>
                  </a:lnTo>
                  <a:lnTo>
                    <a:pt x="2" y="65"/>
                  </a:lnTo>
                  <a:lnTo>
                    <a:pt x="5" y="60"/>
                  </a:lnTo>
                  <a:lnTo>
                    <a:pt x="9" y="60"/>
                  </a:lnTo>
                  <a:lnTo>
                    <a:pt x="3" y="52"/>
                  </a:lnTo>
                  <a:lnTo>
                    <a:pt x="15" y="37"/>
                  </a:lnTo>
                  <a:lnTo>
                    <a:pt x="22" y="35"/>
                  </a:lnTo>
                  <a:lnTo>
                    <a:pt x="23" y="30"/>
                  </a:lnTo>
                  <a:lnTo>
                    <a:pt x="13" y="14"/>
                  </a:lnTo>
                  <a:lnTo>
                    <a:pt x="20" y="13"/>
                  </a:lnTo>
                  <a:lnTo>
                    <a:pt x="27" y="8"/>
                  </a:lnTo>
                  <a:lnTo>
                    <a:pt x="38" y="8"/>
                  </a:lnTo>
                  <a:lnTo>
                    <a:pt x="53" y="9"/>
                  </a:lnTo>
                  <a:lnTo>
                    <a:pt x="70" y="14"/>
                  </a:lnTo>
                  <a:lnTo>
                    <a:pt x="81" y="14"/>
                  </a:lnTo>
                  <a:lnTo>
                    <a:pt x="87" y="17"/>
                  </a:lnTo>
                  <a:lnTo>
                    <a:pt x="92" y="13"/>
                  </a:lnTo>
                  <a:lnTo>
                    <a:pt x="97" y="17"/>
                  </a:lnTo>
                  <a:lnTo>
                    <a:pt x="109" y="17"/>
                  </a:lnTo>
                  <a:lnTo>
                    <a:pt x="115" y="19"/>
                  </a:lnTo>
                  <a:lnTo>
                    <a:pt x="115" y="9"/>
                  </a:lnTo>
                  <a:lnTo>
                    <a:pt x="118" y="5"/>
                  </a:lnTo>
                  <a:lnTo>
                    <a:pt x="131" y="4"/>
                  </a:lnTo>
                  <a:lnTo>
                    <a:pt x="136" y="5"/>
                  </a:lnTo>
                  <a:lnTo>
                    <a:pt x="139" y="1"/>
                  </a:lnTo>
                  <a:lnTo>
                    <a:pt x="143" y="2"/>
                  </a:lnTo>
                  <a:lnTo>
                    <a:pt x="157" y="0"/>
                  </a:lnTo>
                  <a:lnTo>
                    <a:pt x="169" y="10"/>
                  </a:lnTo>
                  <a:lnTo>
                    <a:pt x="166" y="14"/>
                  </a:lnTo>
                  <a:lnTo>
                    <a:pt x="169" y="20"/>
                  </a:lnTo>
                  <a:lnTo>
                    <a:pt x="180" y="20"/>
                  </a:lnTo>
                  <a:lnTo>
                    <a:pt x="180" y="2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51" name="Google Shape;651;p49"/>
            <p:cNvSpPr/>
            <p:nvPr/>
          </p:nvSpPr>
          <p:spPr>
            <a:xfrm>
              <a:off x="6261655" y="5319059"/>
              <a:ext cx="131733" cy="147604"/>
            </a:xfrm>
            <a:custGeom>
              <a:avLst/>
              <a:gdLst/>
              <a:ahLst/>
              <a:cxnLst/>
              <a:rect l="l" t="t" r="r" b="b"/>
              <a:pathLst>
                <a:path w="83" h="93" extrusionOk="0">
                  <a:moveTo>
                    <a:pt x="83" y="70"/>
                  </a:moveTo>
                  <a:lnTo>
                    <a:pt x="77" y="82"/>
                  </a:lnTo>
                  <a:lnTo>
                    <a:pt x="62" y="93"/>
                  </a:lnTo>
                  <a:lnTo>
                    <a:pt x="49" y="89"/>
                  </a:lnTo>
                  <a:lnTo>
                    <a:pt x="41" y="91"/>
                  </a:lnTo>
                  <a:lnTo>
                    <a:pt x="25" y="83"/>
                  </a:lnTo>
                  <a:lnTo>
                    <a:pt x="14" y="83"/>
                  </a:lnTo>
                  <a:lnTo>
                    <a:pt x="3" y="73"/>
                  </a:lnTo>
                  <a:lnTo>
                    <a:pt x="1" y="61"/>
                  </a:lnTo>
                  <a:lnTo>
                    <a:pt x="4" y="57"/>
                  </a:lnTo>
                  <a:lnTo>
                    <a:pt x="0" y="37"/>
                  </a:lnTo>
                  <a:lnTo>
                    <a:pt x="2" y="18"/>
                  </a:lnTo>
                  <a:lnTo>
                    <a:pt x="3" y="3"/>
                  </a:lnTo>
                  <a:lnTo>
                    <a:pt x="13" y="0"/>
                  </a:lnTo>
                  <a:lnTo>
                    <a:pt x="31" y="15"/>
                  </a:lnTo>
                  <a:lnTo>
                    <a:pt x="37" y="15"/>
                  </a:lnTo>
                  <a:lnTo>
                    <a:pt x="56" y="27"/>
                  </a:lnTo>
                  <a:lnTo>
                    <a:pt x="70" y="37"/>
                  </a:lnTo>
                  <a:lnTo>
                    <a:pt x="82" y="51"/>
                  </a:lnTo>
                  <a:lnTo>
                    <a:pt x="76" y="60"/>
                  </a:lnTo>
                  <a:lnTo>
                    <a:pt x="83" y="70"/>
                  </a:lnTo>
                  <a:lnTo>
                    <a:pt x="83" y="7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52" name="Google Shape;652;p49"/>
            <p:cNvSpPr/>
            <p:nvPr/>
          </p:nvSpPr>
          <p:spPr>
            <a:xfrm>
              <a:off x="9075679" y="3038340"/>
              <a:ext cx="450752" cy="252354"/>
            </a:xfrm>
            <a:custGeom>
              <a:avLst/>
              <a:gdLst/>
              <a:ahLst/>
              <a:cxnLst/>
              <a:rect l="l" t="t" r="r" b="b"/>
              <a:pathLst>
                <a:path w="284" h="159" extrusionOk="0">
                  <a:moveTo>
                    <a:pt x="243" y="62"/>
                  </a:moveTo>
                  <a:lnTo>
                    <a:pt x="249" y="63"/>
                  </a:lnTo>
                  <a:lnTo>
                    <a:pt x="240" y="76"/>
                  </a:lnTo>
                  <a:lnTo>
                    <a:pt x="253" y="83"/>
                  </a:lnTo>
                  <a:lnTo>
                    <a:pt x="263" y="78"/>
                  </a:lnTo>
                  <a:lnTo>
                    <a:pt x="284" y="88"/>
                  </a:lnTo>
                  <a:lnTo>
                    <a:pt x="268" y="102"/>
                  </a:lnTo>
                  <a:lnTo>
                    <a:pt x="256" y="100"/>
                  </a:lnTo>
                  <a:lnTo>
                    <a:pt x="250" y="100"/>
                  </a:lnTo>
                  <a:lnTo>
                    <a:pt x="246" y="95"/>
                  </a:lnTo>
                  <a:lnTo>
                    <a:pt x="246" y="86"/>
                  </a:lnTo>
                  <a:lnTo>
                    <a:pt x="227" y="91"/>
                  </a:lnTo>
                  <a:lnTo>
                    <a:pt x="226" y="103"/>
                  </a:lnTo>
                  <a:lnTo>
                    <a:pt x="221" y="113"/>
                  </a:lnTo>
                  <a:lnTo>
                    <a:pt x="209" y="112"/>
                  </a:lnTo>
                  <a:lnTo>
                    <a:pt x="206" y="120"/>
                  </a:lnTo>
                  <a:lnTo>
                    <a:pt x="219" y="125"/>
                  </a:lnTo>
                  <a:lnTo>
                    <a:pt x="226" y="140"/>
                  </a:lnTo>
                  <a:lnTo>
                    <a:pt x="222" y="159"/>
                  </a:lnTo>
                  <a:lnTo>
                    <a:pt x="209" y="154"/>
                  </a:lnTo>
                  <a:lnTo>
                    <a:pt x="200" y="154"/>
                  </a:lnTo>
                  <a:lnTo>
                    <a:pt x="198" y="143"/>
                  </a:lnTo>
                  <a:lnTo>
                    <a:pt x="175" y="134"/>
                  </a:lnTo>
                  <a:lnTo>
                    <a:pt x="157" y="126"/>
                  </a:lnTo>
                  <a:lnTo>
                    <a:pt x="144" y="117"/>
                  </a:lnTo>
                  <a:lnTo>
                    <a:pt x="123" y="103"/>
                  </a:lnTo>
                  <a:lnTo>
                    <a:pt x="111" y="84"/>
                  </a:lnTo>
                  <a:lnTo>
                    <a:pt x="104" y="80"/>
                  </a:lnTo>
                  <a:lnTo>
                    <a:pt x="88" y="81"/>
                  </a:lnTo>
                  <a:lnTo>
                    <a:pt x="81" y="77"/>
                  </a:lnTo>
                  <a:lnTo>
                    <a:pt x="75" y="63"/>
                  </a:lnTo>
                  <a:lnTo>
                    <a:pt x="52" y="52"/>
                  </a:lnTo>
                  <a:lnTo>
                    <a:pt x="42" y="63"/>
                  </a:lnTo>
                  <a:lnTo>
                    <a:pt x="31" y="70"/>
                  </a:lnTo>
                  <a:lnTo>
                    <a:pt x="36" y="80"/>
                  </a:lnTo>
                  <a:lnTo>
                    <a:pt x="18" y="80"/>
                  </a:lnTo>
                  <a:lnTo>
                    <a:pt x="0" y="11"/>
                  </a:lnTo>
                  <a:lnTo>
                    <a:pt x="35" y="0"/>
                  </a:lnTo>
                  <a:lnTo>
                    <a:pt x="39" y="1"/>
                  </a:lnTo>
                  <a:lnTo>
                    <a:pt x="66" y="15"/>
                  </a:lnTo>
                  <a:lnTo>
                    <a:pt x="80" y="21"/>
                  </a:lnTo>
                  <a:lnTo>
                    <a:pt x="100" y="38"/>
                  </a:lnTo>
                  <a:lnTo>
                    <a:pt x="117" y="36"/>
                  </a:lnTo>
                  <a:lnTo>
                    <a:pt x="142" y="35"/>
                  </a:lnTo>
                  <a:lnTo>
                    <a:pt x="165" y="48"/>
                  </a:lnTo>
                  <a:lnTo>
                    <a:pt x="169" y="67"/>
                  </a:lnTo>
                  <a:lnTo>
                    <a:pt x="177" y="67"/>
                  </a:lnTo>
                  <a:lnTo>
                    <a:pt x="184" y="83"/>
                  </a:lnTo>
                  <a:lnTo>
                    <a:pt x="204" y="83"/>
                  </a:lnTo>
                  <a:lnTo>
                    <a:pt x="211" y="92"/>
                  </a:lnTo>
                  <a:lnTo>
                    <a:pt x="217" y="92"/>
                  </a:lnTo>
                  <a:lnTo>
                    <a:pt x="220" y="78"/>
                  </a:lnTo>
                  <a:lnTo>
                    <a:pt x="235" y="66"/>
                  </a:lnTo>
                  <a:lnTo>
                    <a:pt x="243" y="62"/>
                  </a:lnTo>
                  <a:lnTo>
                    <a:pt x="243" y="6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53" name="Google Shape;653;p49"/>
            <p:cNvSpPr/>
            <p:nvPr/>
          </p:nvSpPr>
          <p:spPr>
            <a:xfrm>
              <a:off x="5793443" y="4044586"/>
              <a:ext cx="360283" cy="344409"/>
            </a:xfrm>
            <a:custGeom>
              <a:avLst/>
              <a:gdLst/>
              <a:ahLst/>
              <a:cxnLst/>
              <a:rect l="l" t="t" r="r" b="b"/>
              <a:pathLst>
                <a:path w="227" h="217" extrusionOk="0">
                  <a:moveTo>
                    <a:pt x="227" y="72"/>
                  </a:moveTo>
                  <a:lnTo>
                    <a:pt x="212" y="83"/>
                  </a:lnTo>
                  <a:lnTo>
                    <a:pt x="211" y="90"/>
                  </a:lnTo>
                  <a:lnTo>
                    <a:pt x="216" y="97"/>
                  </a:lnTo>
                  <a:lnTo>
                    <a:pt x="212" y="100"/>
                  </a:lnTo>
                  <a:lnTo>
                    <a:pt x="202" y="103"/>
                  </a:lnTo>
                  <a:lnTo>
                    <a:pt x="202" y="112"/>
                  </a:lnTo>
                  <a:lnTo>
                    <a:pt x="197" y="117"/>
                  </a:lnTo>
                  <a:lnTo>
                    <a:pt x="208" y="132"/>
                  </a:lnTo>
                  <a:lnTo>
                    <a:pt x="210" y="137"/>
                  </a:lnTo>
                  <a:lnTo>
                    <a:pt x="204" y="145"/>
                  </a:lnTo>
                  <a:lnTo>
                    <a:pt x="185" y="152"/>
                  </a:lnTo>
                  <a:lnTo>
                    <a:pt x="172" y="154"/>
                  </a:lnTo>
                  <a:lnTo>
                    <a:pt x="168" y="159"/>
                  </a:lnTo>
                  <a:lnTo>
                    <a:pt x="155" y="154"/>
                  </a:lnTo>
                  <a:lnTo>
                    <a:pt x="142" y="152"/>
                  </a:lnTo>
                  <a:lnTo>
                    <a:pt x="139" y="154"/>
                  </a:lnTo>
                  <a:lnTo>
                    <a:pt x="147" y="159"/>
                  </a:lnTo>
                  <a:lnTo>
                    <a:pt x="146" y="172"/>
                  </a:lnTo>
                  <a:lnTo>
                    <a:pt x="147" y="183"/>
                  </a:lnTo>
                  <a:lnTo>
                    <a:pt x="162" y="185"/>
                  </a:lnTo>
                  <a:lnTo>
                    <a:pt x="163" y="189"/>
                  </a:lnTo>
                  <a:lnTo>
                    <a:pt x="150" y="194"/>
                  </a:lnTo>
                  <a:lnTo>
                    <a:pt x="149" y="203"/>
                  </a:lnTo>
                  <a:lnTo>
                    <a:pt x="141" y="206"/>
                  </a:lnTo>
                  <a:lnTo>
                    <a:pt x="129" y="210"/>
                  </a:lnTo>
                  <a:lnTo>
                    <a:pt x="126" y="216"/>
                  </a:lnTo>
                  <a:lnTo>
                    <a:pt x="113" y="217"/>
                  </a:lnTo>
                  <a:lnTo>
                    <a:pt x="104" y="207"/>
                  </a:lnTo>
                  <a:lnTo>
                    <a:pt x="98" y="189"/>
                  </a:lnTo>
                  <a:lnTo>
                    <a:pt x="94" y="181"/>
                  </a:lnTo>
                  <a:lnTo>
                    <a:pt x="88" y="177"/>
                  </a:lnTo>
                  <a:lnTo>
                    <a:pt x="97" y="168"/>
                  </a:lnTo>
                  <a:lnTo>
                    <a:pt x="96" y="163"/>
                  </a:lnTo>
                  <a:lnTo>
                    <a:pt x="92" y="158"/>
                  </a:lnTo>
                  <a:lnTo>
                    <a:pt x="89" y="146"/>
                  </a:lnTo>
                  <a:lnTo>
                    <a:pt x="90" y="132"/>
                  </a:lnTo>
                  <a:lnTo>
                    <a:pt x="94" y="125"/>
                  </a:lnTo>
                  <a:lnTo>
                    <a:pt x="98" y="115"/>
                  </a:lnTo>
                  <a:lnTo>
                    <a:pt x="92" y="112"/>
                  </a:lnTo>
                  <a:lnTo>
                    <a:pt x="82" y="114"/>
                  </a:lnTo>
                  <a:lnTo>
                    <a:pt x="70" y="113"/>
                  </a:lnTo>
                  <a:lnTo>
                    <a:pt x="64" y="115"/>
                  </a:lnTo>
                  <a:lnTo>
                    <a:pt x="53" y="98"/>
                  </a:lnTo>
                  <a:lnTo>
                    <a:pt x="42" y="96"/>
                  </a:lnTo>
                  <a:lnTo>
                    <a:pt x="21" y="98"/>
                  </a:lnTo>
                  <a:lnTo>
                    <a:pt x="17" y="92"/>
                  </a:lnTo>
                  <a:lnTo>
                    <a:pt x="13" y="90"/>
                  </a:lnTo>
                  <a:lnTo>
                    <a:pt x="13" y="86"/>
                  </a:lnTo>
                  <a:lnTo>
                    <a:pt x="15" y="79"/>
                  </a:lnTo>
                  <a:lnTo>
                    <a:pt x="14" y="72"/>
                  </a:lnTo>
                  <a:lnTo>
                    <a:pt x="10" y="67"/>
                  </a:lnTo>
                  <a:lnTo>
                    <a:pt x="9" y="58"/>
                  </a:lnTo>
                  <a:lnTo>
                    <a:pt x="0" y="57"/>
                  </a:lnTo>
                  <a:lnTo>
                    <a:pt x="5" y="46"/>
                  </a:lnTo>
                  <a:lnTo>
                    <a:pt x="8" y="32"/>
                  </a:lnTo>
                  <a:lnTo>
                    <a:pt x="13" y="25"/>
                  </a:lnTo>
                  <a:lnTo>
                    <a:pt x="20" y="20"/>
                  </a:lnTo>
                  <a:lnTo>
                    <a:pt x="25" y="10"/>
                  </a:lnTo>
                  <a:lnTo>
                    <a:pt x="36" y="7"/>
                  </a:lnTo>
                  <a:lnTo>
                    <a:pt x="36" y="12"/>
                  </a:lnTo>
                  <a:lnTo>
                    <a:pt x="25" y="14"/>
                  </a:lnTo>
                  <a:lnTo>
                    <a:pt x="30" y="23"/>
                  </a:lnTo>
                  <a:lnTo>
                    <a:pt x="30" y="32"/>
                  </a:lnTo>
                  <a:lnTo>
                    <a:pt x="21" y="43"/>
                  </a:lnTo>
                  <a:lnTo>
                    <a:pt x="27" y="58"/>
                  </a:lnTo>
                  <a:lnTo>
                    <a:pt x="35" y="57"/>
                  </a:lnTo>
                  <a:lnTo>
                    <a:pt x="39" y="43"/>
                  </a:lnTo>
                  <a:lnTo>
                    <a:pt x="34" y="37"/>
                  </a:lnTo>
                  <a:lnTo>
                    <a:pt x="34" y="23"/>
                  </a:lnTo>
                  <a:lnTo>
                    <a:pt x="56" y="14"/>
                  </a:lnTo>
                  <a:lnTo>
                    <a:pt x="53" y="6"/>
                  </a:lnTo>
                  <a:lnTo>
                    <a:pt x="60" y="0"/>
                  </a:lnTo>
                  <a:lnTo>
                    <a:pt x="64" y="13"/>
                  </a:lnTo>
                  <a:lnTo>
                    <a:pt x="76" y="14"/>
                  </a:lnTo>
                  <a:lnTo>
                    <a:pt x="87" y="24"/>
                  </a:lnTo>
                  <a:lnTo>
                    <a:pt x="87" y="30"/>
                  </a:lnTo>
                  <a:lnTo>
                    <a:pt x="102" y="30"/>
                  </a:lnTo>
                  <a:lnTo>
                    <a:pt x="120" y="29"/>
                  </a:lnTo>
                  <a:lnTo>
                    <a:pt x="130" y="37"/>
                  </a:lnTo>
                  <a:lnTo>
                    <a:pt x="141" y="39"/>
                  </a:lnTo>
                  <a:lnTo>
                    <a:pt x="152" y="33"/>
                  </a:lnTo>
                  <a:lnTo>
                    <a:pt x="152" y="29"/>
                  </a:lnTo>
                  <a:lnTo>
                    <a:pt x="172" y="27"/>
                  </a:lnTo>
                  <a:lnTo>
                    <a:pt x="192" y="27"/>
                  </a:lnTo>
                  <a:lnTo>
                    <a:pt x="178" y="33"/>
                  </a:lnTo>
                  <a:lnTo>
                    <a:pt x="184" y="42"/>
                  </a:lnTo>
                  <a:lnTo>
                    <a:pt x="197" y="43"/>
                  </a:lnTo>
                  <a:lnTo>
                    <a:pt x="210" y="52"/>
                  </a:lnTo>
                  <a:lnTo>
                    <a:pt x="211" y="68"/>
                  </a:lnTo>
                  <a:lnTo>
                    <a:pt x="220" y="67"/>
                  </a:lnTo>
                  <a:lnTo>
                    <a:pt x="227" y="72"/>
                  </a:lnTo>
                  <a:lnTo>
                    <a:pt x="227" y="7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54" name="Google Shape;654;p49"/>
            <p:cNvSpPr/>
            <p:nvPr/>
          </p:nvSpPr>
          <p:spPr>
            <a:xfrm>
              <a:off x="10402540" y="3706525"/>
              <a:ext cx="230137" cy="444399"/>
            </a:xfrm>
            <a:custGeom>
              <a:avLst/>
              <a:gdLst/>
              <a:ahLst/>
              <a:cxnLst/>
              <a:rect l="l" t="t" r="r" b="b"/>
              <a:pathLst>
                <a:path w="145" h="280" extrusionOk="0">
                  <a:moveTo>
                    <a:pt x="100" y="34"/>
                  </a:moveTo>
                  <a:lnTo>
                    <a:pt x="80" y="50"/>
                  </a:lnTo>
                  <a:lnTo>
                    <a:pt x="69" y="68"/>
                  </a:lnTo>
                  <a:lnTo>
                    <a:pt x="68" y="82"/>
                  </a:lnTo>
                  <a:lnTo>
                    <a:pt x="83" y="102"/>
                  </a:lnTo>
                  <a:lnTo>
                    <a:pt x="103" y="126"/>
                  </a:lnTo>
                  <a:lnTo>
                    <a:pt x="120" y="138"/>
                  </a:lnTo>
                  <a:lnTo>
                    <a:pt x="131" y="153"/>
                  </a:lnTo>
                  <a:lnTo>
                    <a:pt x="143" y="188"/>
                  </a:lnTo>
                  <a:lnTo>
                    <a:pt x="145" y="222"/>
                  </a:lnTo>
                  <a:lnTo>
                    <a:pt x="132" y="234"/>
                  </a:lnTo>
                  <a:lnTo>
                    <a:pt x="114" y="247"/>
                  </a:lnTo>
                  <a:lnTo>
                    <a:pt x="101" y="262"/>
                  </a:lnTo>
                  <a:lnTo>
                    <a:pt x="82" y="280"/>
                  </a:lnTo>
                  <a:lnTo>
                    <a:pt x="75" y="268"/>
                  </a:lnTo>
                  <a:lnTo>
                    <a:pt x="79" y="255"/>
                  </a:lnTo>
                  <a:lnTo>
                    <a:pt x="66" y="245"/>
                  </a:lnTo>
                  <a:lnTo>
                    <a:pt x="79" y="237"/>
                  </a:lnTo>
                  <a:lnTo>
                    <a:pt x="97" y="236"/>
                  </a:lnTo>
                  <a:lnTo>
                    <a:pt x="88" y="224"/>
                  </a:lnTo>
                  <a:lnTo>
                    <a:pt x="115" y="209"/>
                  </a:lnTo>
                  <a:lnTo>
                    <a:pt x="114" y="187"/>
                  </a:lnTo>
                  <a:lnTo>
                    <a:pt x="109" y="173"/>
                  </a:lnTo>
                  <a:lnTo>
                    <a:pt x="110" y="155"/>
                  </a:lnTo>
                  <a:lnTo>
                    <a:pt x="104" y="142"/>
                  </a:lnTo>
                  <a:lnTo>
                    <a:pt x="89" y="128"/>
                  </a:lnTo>
                  <a:lnTo>
                    <a:pt x="77" y="111"/>
                  </a:lnTo>
                  <a:lnTo>
                    <a:pt x="60" y="89"/>
                  </a:lnTo>
                  <a:lnTo>
                    <a:pt x="38" y="77"/>
                  </a:lnTo>
                  <a:lnTo>
                    <a:pt x="42" y="70"/>
                  </a:lnTo>
                  <a:lnTo>
                    <a:pt x="51" y="65"/>
                  </a:lnTo>
                  <a:lnTo>
                    <a:pt x="43" y="49"/>
                  </a:lnTo>
                  <a:lnTo>
                    <a:pt x="23" y="49"/>
                  </a:lnTo>
                  <a:lnTo>
                    <a:pt x="12" y="32"/>
                  </a:lnTo>
                  <a:lnTo>
                    <a:pt x="0" y="16"/>
                  </a:lnTo>
                  <a:lnTo>
                    <a:pt x="8" y="12"/>
                  </a:lnTo>
                  <a:lnTo>
                    <a:pt x="21" y="12"/>
                  </a:lnTo>
                  <a:lnTo>
                    <a:pt x="37" y="10"/>
                  </a:lnTo>
                  <a:lnTo>
                    <a:pt x="49" y="0"/>
                  </a:lnTo>
                  <a:lnTo>
                    <a:pt x="58" y="7"/>
                  </a:lnTo>
                  <a:lnTo>
                    <a:pt x="74" y="10"/>
                  </a:lnTo>
                  <a:lnTo>
                    <a:pt x="73" y="22"/>
                  </a:lnTo>
                  <a:lnTo>
                    <a:pt x="82" y="29"/>
                  </a:lnTo>
                  <a:lnTo>
                    <a:pt x="100" y="34"/>
                  </a:lnTo>
                  <a:lnTo>
                    <a:pt x="100" y="3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55" name="Google Shape;655;p49"/>
            <p:cNvSpPr/>
            <p:nvPr/>
          </p:nvSpPr>
          <p:spPr>
            <a:xfrm>
              <a:off x="8864588" y="3836671"/>
              <a:ext cx="272990" cy="195218"/>
            </a:xfrm>
            <a:custGeom>
              <a:avLst/>
              <a:gdLst/>
              <a:ahLst/>
              <a:cxnLst/>
              <a:rect l="l" t="t" r="r" b="b"/>
              <a:pathLst>
                <a:path w="172" h="123" extrusionOk="0">
                  <a:moveTo>
                    <a:pt x="172" y="46"/>
                  </a:moveTo>
                  <a:lnTo>
                    <a:pt x="160" y="50"/>
                  </a:lnTo>
                  <a:lnTo>
                    <a:pt x="158" y="59"/>
                  </a:lnTo>
                  <a:lnTo>
                    <a:pt x="158" y="66"/>
                  </a:lnTo>
                  <a:lnTo>
                    <a:pt x="142" y="74"/>
                  </a:lnTo>
                  <a:lnTo>
                    <a:pt x="116" y="83"/>
                  </a:lnTo>
                  <a:lnTo>
                    <a:pt x="102" y="96"/>
                  </a:lnTo>
                  <a:lnTo>
                    <a:pt x="94" y="97"/>
                  </a:lnTo>
                  <a:lnTo>
                    <a:pt x="89" y="96"/>
                  </a:lnTo>
                  <a:lnTo>
                    <a:pt x="79" y="103"/>
                  </a:lnTo>
                  <a:lnTo>
                    <a:pt x="69" y="107"/>
                  </a:lnTo>
                  <a:lnTo>
                    <a:pt x="56" y="108"/>
                  </a:lnTo>
                  <a:lnTo>
                    <a:pt x="51" y="109"/>
                  </a:lnTo>
                  <a:lnTo>
                    <a:pt x="48" y="114"/>
                  </a:lnTo>
                  <a:lnTo>
                    <a:pt x="44" y="116"/>
                  </a:lnTo>
                  <a:lnTo>
                    <a:pt x="41" y="120"/>
                  </a:lnTo>
                  <a:lnTo>
                    <a:pt x="33" y="120"/>
                  </a:lnTo>
                  <a:lnTo>
                    <a:pt x="28" y="123"/>
                  </a:lnTo>
                  <a:lnTo>
                    <a:pt x="16" y="122"/>
                  </a:lnTo>
                  <a:lnTo>
                    <a:pt x="11" y="111"/>
                  </a:lnTo>
                  <a:lnTo>
                    <a:pt x="11" y="100"/>
                  </a:lnTo>
                  <a:lnTo>
                    <a:pt x="8" y="94"/>
                  </a:lnTo>
                  <a:lnTo>
                    <a:pt x="5" y="80"/>
                  </a:lnTo>
                  <a:lnTo>
                    <a:pt x="0" y="73"/>
                  </a:lnTo>
                  <a:lnTo>
                    <a:pt x="2" y="71"/>
                  </a:lnTo>
                  <a:lnTo>
                    <a:pt x="0" y="63"/>
                  </a:lnTo>
                  <a:lnTo>
                    <a:pt x="2" y="60"/>
                  </a:lnTo>
                  <a:lnTo>
                    <a:pt x="1" y="51"/>
                  </a:lnTo>
                  <a:lnTo>
                    <a:pt x="8" y="45"/>
                  </a:lnTo>
                  <a:lnTo>
                    <a:pt x="5" y="37"/>
                  </a:lnTo>
                  <a:lnTo>
                    <a:pt x="10" y="28"/>
                  </a:lnTo>
                  <a:lnTo>
                    <a:pt x="17" y="32"/>
                  </a:lnTo>
                  <a:lnTo>
                    <a:pt x="21" y="31"/>
                  </a:lnTo>
                  <a:lnTo>
                    <a:pt x="40" y="31"/>
                  </a:lnTo>
                  <a:lnTo>
                    <a:pt x="43" y="32"/>
                  </a:lnTo>
                  <a:lnTo>
                    <a:pt x="59" y="34"/>
                  </a:lnTo>
                  <a:lnTo>
                    <a:pt x="66" y="34"/>
                  </a:lnTo>
                  <a:lnTo>
                    <a:pt x="71" y="40"/>
                  </a:lnTo>
                  <a:lnTo>
                    <a:pt x="78" y="37"/>
                  </a:lnTo>
                  <a:lnTo>
                    <a:pt x="88" y="17"/>
                  </a:lnTo>
                  <a:lnTo>
                    <a:pt x="103" y="8"/>
                  </a:lnTo>
                  <a:lnTo>
                    <a:pt x="151" y="0"/>
                  </a:lnTo>
                  <a:lnTo>
                    <a:pt x="165" y="32"/>
                  </a:lnTo>
                  <a:lnTo>
                    <a:pt x="172" y="46"/>
                  </a:lnTo>
                  <a:lnTo>
                    <a:pt x="172" y="4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56" name="Google Shape;656;p49"/>
            <p:cNvSpPr/>
            <p:nvPr/>
          </p:nvSpPr>
          <p:spPr>
            <a:xfrm>
              <a:off x="8317018" y="4660396"/>
              <a:ext cx="311083" cy="292033"/>
            </a:xfrm>
            <a:custGeom>
              <a:avLst/>
              <a:gdLst/>
              <a:ahLst/>
              <a:cxnLst/>
              <a:rect l="l" t="t" r="r" b="b"/>
              <a:pathLst>
                <a:path w="196" h="184" extrusionOk="0">
                  <a:moveTo>
                    <a:pt x="156" y="6"/>
                  </a:moveTo>
                  <a:lnTo>
                    <a:pt x="158" y="6"/>
                  </a:lnTo>
                  <a:lnTo>
                    <a:pt x="164" y="9"/>
                  </a:lnTo>
                  <a:lnTo>
                    <a:pt x="175" y="13"/>
                  </a:lnTo>
                  <a:lnTo>
                    <a:pt x="185" y="18"/>
                  </a:lnTo>
                  <a:lnTo>
                    <a:pt x="192" y="27"/>
                  </a:lnTo>
                  <a:lnTo>
                    <a:pt x="196" y="43"/>
                  </a:lnTo>
                  <a:lnTo>
                    <a:pt x="193" y="48"/>
                  </a:lnTo>
                  <a:lnTo>
                    <a:pt x="189" y="63"/>
                  </a:lnTo>
                  <a:lnTo>
                    <a:pt x="192" y="80"/>
                  </a:lnTo>
                  <a:lnTo>
                    <a:pt x="186" y="86"/>
                  </a:lnTo>
                  <a:lnTo>
                    <a:pt x="180" y="104"/>
                  </a:lnTo>
                  <a:lnTo>
                    <a:pt x="189" y="109"/>
                  </a:lnTo>
                  <a:lnTo>
                    <a:pt x="138" y="124"/>
                  </a:lnTo>
                  <a:lnTo>
                    <a:pt x="139" y="138"/>
                  </a:lnTo>
                  <a:lnTo>
                    <a:pt x="127" y="141"/>
                  </a:lnTo>
                  <a:lnTo>
                    <a:pt x="116" y="148"/>
                  </a:lnTo>
                  <a:lnTo>
                    <a:pt x="114" y="155"/>
                  </a:lnTo>
                  <a:lnTo>
                    <a:pt x="108" y="156"/>
                  </a:lnTo>
                  <a:lnTo>
                    <a:pt x="94" y="172"/>
                  </a:lnTo>
                  <a:lnTo>
                    <a:pt x="84" y="184"/>
                  </a:lnTo>
                  <a:lnTo>
                    <a:pt x="78" y="184"/>
                  </a:lnTo>
                  <a:lnTo>
                    <a:pt x="73" y="183"/>
                  </a:lnTo>
                  <a:lnTo>
                    <a:pt x="54" y="180"/>
                  </a:lnTo>
                  <a:lnTo>
                    <a:pt x="51" y="179"/>
                  </a:lnTo>
                  <a:lnTo>
                    <a:pt x="51" y="178"/>
                  </a:lnTo>
                  <a:lnTo>
                    <a:pt x="45" y="173"/>
                  </a:lnTo>
                  <a:lnTo>
                    <a:pt x="34" y="172"/>
                  </a:lnTo>
                  <a:lnTo>
                    <a:pt x="21" y="176"/>
                  </a:lnTo>
                  <a:lnTo>
                    <a:pt x="10" y="164"/>
                  </a:lnTo>
                  <a:lnTo>
                    <a:pt x="0" y="149"/>
                  </a:lnTo>
                  <a:lnTo>
                    <a:pt x="2" y="88"/>
                  </a:lnTo>
                  <a:lnTo>
                    <a:pt x="37" y="89"/>
                  </a:lnTo>
                  <a:lnTo>
                    <a:pt x="35" y="82"/>
                  </a:lnTo>
                  <a:lnTo>
                    <a:pt x="38" y="75"/>
                  </a:lnTo>
                  <a:lnTo>
                    <a:pt x="35" y="66"/>
                  </a:lnTo>
                  <a:lnTo>
                    <a:pt x="37" y="57"/>
                  </a:lnTo>
                  <a:lnTo>
                    <a:pt x="36" y="51"/>
                  </a:lnTo>
                  <a:lnTo>
                    <a:pt x="41" y="51"/>
                  </a:lnTo>
                  <a:lnTo>
                    <a:pt x="42" y="57"/>
                  </a:lnTo>
                  <a:lnTo>
                    <a:pt x="50" y="57"/>
                  </a:lnTo>
                  <a:lnTo>
                    <a:pt x="60" y="58"/>
                  </a:lnTo>
                  <a:lnTo>
                    <a:pt x="66" y="67"/>
                  </a:lnTo>
                  <a:lnTo>
                    <a:pt x="79" y="70"/>
                  </a:lnTo>
                  <a:lnTo>
                    <a:pt x="90" y="64"/>
                  </a:lnTo>
                  <a:lnTo>
                    <a:pt x="93" y="74"/>
                  </a:lnTo>
                  <a:lnTo>
                    <a:pt x="106" y="76"/>
                  </a:lnTo>
                  <a:lnTo>
                    <a:pt x="112" y="85"/>
                  </a:lnTo>
                  <a:lnTo>
                    <a:pt x="118" y="95"/>
                  </a:lnTo>
                  <a:lnTo>
                    <a:pt x="131" y="95"/>
                  </a:lnTo>
                  <a:lnTo>
                    <a:pt x="131" y="75"/>
                  </a:lnTo>
                  <a:lnTo>
                    <a:pt x="125" y="78"/>
                  </a:lnTo>
                  <a:lnTo>
                    <a:pt x="114" y="71"/>
                  </a:lnTo>
                  <a:lnTo>
                    <a:pt x="110" y="67"/>
                  </a:lnTo>
                  <a:lnTo>
                    <a:pt x="112" y="48"/>
                  </a:lnTo>
                  <a:lnTo>
                    <a:pt x="116" y="26"/>
                  </a:lnTo>
                  <a:lnTo>
                    <a:pt x="112" y="18"/>
                  </a:lnTo>
                  <a:lnTo>
                    <a:pt x="117" y="5"/>
                  </a:lnTo>
                  <a:lnTo>
                    <a:pt x="122" y="3"/>
                  </a:lnTo>
                  <a:lnTo>
                    <a:pt x="145" y="0"/>
                  </a:lnTo>
                  <a:lnTo>
                    <a:pt x="147" y="1"/>
                  </a:lnTo>
                  <a:lnTo>
                    <a:pt x="146" y="5"/>
                  </a:lnTo>
                  <a:lnTo>
                    <a:pt x="152" y="6"/>
                  </a:lnTo>
                  <a:lnTo>
                    <a:pt x="155" y="10"/>
                  </a:lnTo>
                  <a:lnTo>
                    <a:pt x="158" y="9"/>
                  </a:lnTo>
                  <a:lnTo>
                    <a:pt x="156" y="6"/>
                  </a:lnTo>
                  <a:lnTo>
                    <a:pt x="156" y="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57" name="Google Shape;657;p49"/>
            <p:cNvSpPr/>
            <p:nvPr/>
          </p:nvSpPr>
          <p:spPr>
            <a:xfrm>
              <a:off x="8402725" y="4879422"/>
              <a:ext cx="201568" cy="203153"/>
            </a:xfrm>
            <a:custGeom>
              <a:avLst/>
              <a:gdLst/>
              <a:ahLst/>
              <a:cxnLst/>
              <a:rect l="l" t="t" r="r" b="b"/>
              <a:pathLst>
                <a:path w="127" h="128" extrusionOk="0">
                  <a:moveTo>
                    <a:pt x="95" y="128"/>
                  </a:moveTo>
                  <a:lnTo>
                    <a:pt x="86" y="126"/>
                  </a:lnTo>
                  <a:lnTo>
                    <a:pt x="80" y="128"/>
                  </a:lnTo>
                  <a:lnTo>
                    <a:pt x="73" y="125"/>
                  </a:lnTo>
                  <a:lnTo>
                    <a:pt x="66" y="125"/>
                  </a:lnTo>
                  <a:lnTo>
                    <a:pt x="56" y="117"/>
                  </a:lnTo>
                  <a:lnTo>
                    <a:pt x="43" y="114"/>
                  </a:lnTo>
                  <a:lnTo>
                    <a:pt x="39" y="102"/>
                  </a:lnTo>
                  <a:lnTo>
                    <a:pt x="39" y="95"/>
                  </a:lnTo>
                  <a:lnTo>
                    <a:pt x="32" y="93"/>
                  </a:lnTo>
                  <a:lnTo>
                    <a:pt x="14" y="72"/>
                  </a:lnTo>
                  <a:lnTo>
                    <a:pt x="9" y="61"/>
                  </a:lnTo>
                  <a:lnTo>
                    <a:pt x="6" y="57"/>
                  </a:lnTo>
                  <a:lnTo>
                    <a:pt x="0" y="42"/>
                  </a:lnTo>
                  <a:lnTo>
                    <a:pt x="19" y="45"/>
                  </a:lnTo>
                  <a:lnTo>
                    <a:pt x="24" y="46"/>
                  </a:lnTo>
                  <a:lnTo>
                    <a:pt x="30" y="46"/>
                  </a:lnTo>
                  <a:lnTo>
                    <a:pt x="40" y="34"/>
                  </a:lnTo>
                  <a:lnTo>
                    <a:pt x="54" y="18"/>
                  </a:lnTo>
                  <a:lnTo>
                    <a:pt x="60" y="17"/>
                  </a:lnTo>
                  <a:lnTo>
                    <a:pt x="62" y="10"/>
                  </a:lnTo>
                  <a:lnTo>
                    <a:pt x="73" y="3"/>
                  </a:lnTo>
                  <a:lnTo>
                    <a:pt x="85" y="0"/>
                  </a:lnTo>
                  <a:lnTo>
                    <a:pt x="86" y="7"/>
                  </a:lnTo>
                  <a:lnTo>
                    <a:pt x="100" y="7"/>
                  </a:lnTo>
                  <a:lnTo>
                    <a:pt x="108" y="11"/>
                  </a:lnTo>
                  <a:lnTo>
                    <a:pt x="111" y="15"/>
                  </a:lnTo>
                  <a:lnTo>
                    <a:pt x="119" y="17"/>
                  </a:lnTo>
                  <a:lnTo>
                    <a:pt x="127" y="23"/>
                  </a:lnTo>
                  <a:lnTo>
                    <a:pt x="126" y="47"/>
                  </a:lnTo>
                  <a:lnTo>
                    <a:pt x="122" y="60"/>
                  </a:lnTo>
                  <a:lnTo>
                    <a:pt x="121" y="74"/>
                  </a:lnTo>
                  <a:lnTo>
                    <a:pt x="123" y="80"/>
                  </a:lnTo>
                  <a:lnTo>
                    <a:pt x="120" y="91"/>
                  </a:lnTo>
                  <a:lnTo>
                    <a:pt x="118" y="93"/>
                  </a:lnTo>
                  <a:lnTo>
                    <a:pt x="113" y="107"/>
                  </a:lnTo>
                  <a:lnTo>
                    <a:pt x="95" y="128"/>
                  </a:lnTo>
                  <a:lnTo>
                    <a:pt x="95" y="12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58" name="Google Shape;658;p49"/>
            <p:cNvSpPr/>
            <p:nvPr/>
          </p:nvSpPr>
          <p:spPr>
            <a:xfrm>
              <a:off x="8831256" y="4047761"/>
              <a:ext cx="263467" cy="414243"/>
            </a:xfrm>
            <a:custGeom>
              <a:avLst/>
              <a:gdLst/>
              <a:ahLst/>
              <a:cxnLst/>
              <a:rect l="l" t="t" r="r" b="b"/>
              <a:pathLst>
                <a:path w="166" h="261" extrusionOk="0">
                  <a:moveTo>
                    <a:pt x="10" y="261"/>
                  </a:moveTo>
                  <a:lnTo>
                    <a:pt x="1" y="245"/>
                  </a:lnTo>
                  <a:lnTo>
                    <a:pt x="0" y="176"/>
                  </a:lnTo>
                  <a:lnTo>
                    <a:pt x="15" y="155"/>
                  </a:lnTo>
                  <a:lnTo>
                    <a:pt x="19" y="148"/>
                  </a:lnTo>
                  <a:lnTo>
                    <a:pt x="29" y="148"/>
                  </a:lnTo>
                  <a:lnTo>
                    <a:pt x="44" y="135"/>
                  </a:lnTo>
                  <a:lnTo>
                    <a:pt x="66" y="134"/>
                  </a:lnTo>
                  <a:lnTo>
                    <a:pt x="112" y="77"/>
                  </a:lnTo>
                  <a:lnTo>
                    <a:pt x="98" y="77"/>
                  </a:lnTo>
                  <a:lnTo>
                    <a:pt x="43" y="55"/>
                  </a:lnTo>
                  <a:lnTo>
                    <a:pt x="36" y="47"/>
                  </a:lnTo>
                  <a:lnTo>
                    <a:pt x="29" y="38"/>
                  </a:lnTo>
                  <a:lnTo>
                    <a:pt x="23" y="28"/>
                  </a:lnTo>
                  <a:lnTo>
                    <a:pt x="26" y="21"/>
                  </a:lnTo>
                  <a:lnTo>
                    <a:pt x="32" y="11"/>
                  </a:lnTo>
                  <a:lnTo>
                    <a:pt x="38" y="15"/>
                  </a:lnTo>
                  <a:lnTo>
                    <a:pt x="41" y="22"/>
                  </a:lnTo>
                  <a:lnTo>
                    <a:pt x="49" y="30"/>
                  </a:lnTo>
                  <a:lnTo>
                    <a:pt x="58" y="30"/>
                  </a:lnTo>
                  <a:lnTo>
                    <a:pt x="73" y="25"/>
                  </a:lnTo>
                  <a:lnTo>
                    <a:pt x="92" y="24"/>
                  </a:lnTo>
                  <a:lnTo>
                    <a:pt x="106" y="18"/>
                  </a:lnTo>
                  <a:lnTo>
                    <a:pt x="114" y="16"/>
                  </a:lnTo>
                  <a:lnTo>
                    <a:pt x="120" y="12"/>
                  </a:lnTo>
                  <a:lnTo>
                    <a:pt x="129" y="12"/>
                  </a:lnTo>
                  <a:lnTo>
                    <a:pt x="135" y="12"/>
                  </a:lnTo>
                  <a:lnTo>
                    <a:pt x="142" y="9"/>
                  </a:lnTo>
                  <a:lnTo>
                    <a:pt x="151" y="7"/>
                  </a:lnTo>
                  <a:lnTo>
                    <a:pt x="158" y="0"/>
                  </a:lnTo>
                  <a:lnTo>
                    <a:pt x="165" y="0"/>
                  </a:lnTo>
                  <a:lnTo>
                    <a:pt x="166" y="6"/>
                  </a:lnTo>
                  <a:lnTo>
                    <a:pt x="164" y="16"/>
                  </a:lnTo>
                  <a:lnTo>
                    <a:pt x="165" y="27"/>
                  </a:lnTo>
                  <a:lnTo>
                    <a:pt x="162" y="33"/>
                  </a:lnTo>
                  <a:lnTo>
                    <a:pt x="157" y="54"/>
                  </a:lnTo>
                  <a:lnTo>
                    <a:pt x="151" y="75"/>
                  </a:lnTo>
                  <a:lnTo>
                    <a:pt x="140" y="99"/>
                  </a:lnTo>
                  <a:lnTo>
                    <a:pt x="127" y="127"/>
                  </a:lnTo>
                  <a:lnTo>
                    <a:pt x="113" y="149"/>
                  </a:lnTo>
                  <a:lnTo>
                    <a:pt x="94" y="175"/>
                  </a:lnTo>
                  <a:lnTo>
                    <a:pt x="77" y="190"/>
                  </a:lnTo>
                  <a:lnTo>
                    <a:pt x="52" y="209"/>
                  </a:lnTo>
                  <a:lnTo>
                    <a:pt x="37" y="224"/>
                  </a:lnTo>
                  <a:lnTo>
                    <a:pt x="18" y="247"/>
                  </a:lnTo>
                  <a:lnTo>
                    <a:pt x="15" y="256"/>
                  </a:lnTo>
                  <a:lnTo>
                    <a:pt x="10" y="261"/>
                  </a:lnTo>
                  <a:lnTo>
                    <a:pt x="10" y="26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59" name="Google Shape;659;p49"/>
            <p:cNvSpPr/>
            <p:nvPr/>
          </p:nvSpPr>
          <p:spPr>
            <a:xfrm>
              <a:off x="8226552" y="3106586"/>
              <a:ext cx="39679" cy="42852"/>
            </a:xfrm>
            <a:custGeom>
              <a:avLst/>
              <a:gdLst/>
              <a:ahLst/>
              <a:cxnLst/>
              <a:rect l="l" t="t" r="r" b="b"/>
              <a:pathLst>
                <a:path w="25" h="27" extrusionOk="0">
                  <a:moveTo>
                    <a:pt x="23" y="19"/>
                  </a:moveTo>
                  <a:lnTo>
                    <a:pt x="20" y="20"/>
                  </a:lnTo>
                  <a:lnTo>
                    <a:pt x="11" y="23"/>
                  </a:lnTo>
                  <a:lnTo>
                    <a:pt x="11" y="27"/>
                  </a:lnTo>
                  <a:lnTo>
                    <a:pt x="9" y="26"/>
                  </a:lnTo>
                  <a:lnTo>
                    <a:pt x="7" y="20"/>
                  </a:lnTo>
                  <a:lnTo>
                    <a:pt x="3" y="17"/>
                  </a:lnTo>
                  <a:lnTo>
                    <a:pt x="0" y="12"/>
                  </a:lnTo>
                  <a:lnTo>
                    <a:pt x="2" y="9"/>
                  </a:lnTo>
                  <a:lnTo>
                    <a:pt x="5" y="7"/>
                  </a:lnTo>
                  <a:lnTo>
                    <a:pt x="7" y="1"/>
                  </a:lnTo>
                  <a:lnTo>
                    <a:pt x="10" y="0"/>
                  </a:lnTo>
                  <a:lnTo>
                    <a:pt x="12" y="3"/>
                  </a:lnTo>
                  <a:lnTo>
                    <a:pt x="15" y="3"/>
                  </a:lnTo>
                  <a:lnTo>
                    <a:pt x="17" y="6"/>
                  </a:lnTo>
                  <a:lnTo>
                    <a:pt x="20" y="8"/>
                  </a:lnTo>
                  <a:lnTo>
                    <a:pt x="23" y="11"/>
                  </a:lnTo>
                  <a:lnTo>
                    <a:pt x="25" y="11"/>
                  </a:lnTo>
                  <a:lnTo>
                    <a:pt x="24" y="15"/>
                  </a:lnTo>
                  <a:lnTo>
                    <a:pt x="22" y="17"/>
                  </a:lnTo>
                  <a:lnTo>
                    <a:pt x="23" y="19"/>
                  </a:lnTo>
                  <a:lnTo>
                    <a:pt x="23" y="1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60" name="Google Shape;660;p49"/>
            <p:cNvSpPr/>
            <p:nvPr/>
          </p:nvSpPr>
          <p:spPr>
            <a:xfrm>
              <a:off x="8159891" y="5077814"/>
              <a:ext cx="428532" cy="385674"/>
            </a:xfrm>
            <a:custGeom>
              <a:avLst/>
              <a:gdLst/>
              <a:ahLst/>
              <a:cxnLst/>
              <a:rect l="l" t="t" r="r" b="b"/>
              <a:pathLst>
                <a:path w="270" h="243" extrusionOk="0">
                  <a:moveTo>
                    <a:pt x="248" y="3"/>
                  </a:moveTo>
                  <a:lnTo>
                    <a:pt x="254" y="30"/>
                  </a:lnTo>
                  <a:lnTo>
                    <a:pt x="258" y="43"/>
                  </a:lnTo>
                  <a:lnTo>
                    <a:pt x="253" y="65"/>
                  </a:lnTo>
                  <a:lnTo>
                    <a:pt x="255" y="72"/>
                  </a:lnTo>
                  <a:lnTo>
                    <a:pt x="247" y="68"/>
                  </a:lnTo>
                  <a:lnTo>
                    <a:pt x="241" y="69"/>
                  </a:lnTo>
                  <a:lnTo>
                    <a:pt x="240" y="75"/>
                  </a:lnTo>
                  <a:lnTo>
                    <a:pt x="235" y="82"/>
                  </a:lnTo>
                  <a:lnTo>
                    <a:pt x="235" y="89"/>
                  </a:lnTo>
                  <a:lnTo>
                    <a:pt x="244" y="99"/>
                  </a:lnTo>
                  <a:lnTo>
                    <a:pt x="253" y="97"/>
                  </a:lnTo>
                  <a:lnTo>
                    <a:pt x="257" y="89"/>
                  </a:lnTo>
                  <a:lnTo>
                    <a:pt x="270" y="89"/>
                  </a:lnTo>
                  <a:lnTo>
                    <a:pt x="264" y="103"/>
                  </a:lnTo>
                  <a:lnTo>
                    <a:pt x="261" y="118"/>
                  </a:lnTo>
                  <a:lnTo>
                    <a:pt x="256" y="127"/>
                  </a:lnTo>
                  <a:lnTo>
                    <a:pt x="244" y="137"/>
                  </a:lnTo>
                  <a:lnTo>
                    <a:pt x="241" y="139"/>
                  </a:lnTo>
                  <a:lnTo>
                    <a:pt x="233" y="149"/>
                  </a:lnTo>
                  <a:lnTo>
                    <a:pt x="228" y="159"/>
                  </a:lnTo>
                  <a:lnTo>
                    <a:pt x="218" y="172"/>
                  </a:lnTo>
                  <a:lnTo>
                    <a:pt x="198" y="192"/>
                  </a:lnTo>
                  <a:lnTo>
                    <a:pt x="186" y="203"/>
                  </a:lnTo>
                  <a:lnTo>
                    <a:pt x="173" y="212"/>
                  </a:lnTo>
                  <a:lnTo>
                    <a:pt x="156" y="219"/>
                  </a:lnTo>
                  <a:lnTo>
                    <a:pt x="147" y="220"/>
                  </a:lnTo>
                  <a:lnTo>
                    <a:pt x="145" y="226"/>
                  </a:lnTo>
                  <a:lnTo>
                    <a:pt x="136" y="223"/>
                  </a:lnTo>
                  <a:lnTo>
                    <a:pt x="127" y="226"/>
                  </a:lnTo>
                  <a:lnTo>
                    <a:pt x="110" y="223"/>
                  </a:lnTo>
                  <a:lnTo>
                    <a:pt x="101" y="225"/>
                  </a:lnTo>
                  <a:lnTo>
                    <a:pt x="94" y="224"/>
                  </a:lnTo>
                  <a:lnTo>
                    <a:pt x="77" y="232"/>
                  </a:lnTo>
                  <a:lnTo>
                    <a:pt x="64" y="234"/>
                  </a:lnTo>
                  <a:lnTo>
                    <a:pt x="53" y="242"/>
                  </a:lnTo>
                  <a:lnTo>
                    <a:pt x="46" y="243"/>
                  </a:lnTo>
                  <a:lnTo>
                    <a:pt x="40" y="235"/>
                  </a:lnTo>
                  <a:lnTo>
                    <a:pt x="35" y="235"/>
                  </a:lnTo>
                  <a:lnTo>
                    <a:pt x="28" y="226"/>
                  </a:lnTo>
                  <a:lnTo>
                    <a:pt x="27" y="229"/>
                  </a:lnTo>
                  <a:lnTo>
                    <a:pt x="25" y="224"/>
                  </a:lnTo>
                  <a:lnTo>
                    <a:pt x="26" y="213"/>
                  </a:lnTo>
                  <a:lnTo>
                    <a:pt x="22" y="200"/>
                  </a:lnTo>
                  <a:lnTo>
                    <a:pt x="27" y="197"/>
                  </a:lnTo>
                  <a:lnTo>
                    <a:pt x="27" y="182"/>
                  </a:lnTo>
                  <a:lnTo>
                    <a:pt x="18" y="164"/>
                  </a:lnTo>
                  <a:lnTo>
                    <a:pt x="10" y="149"/>
                  </a:lnTo>
                  <a:lnTo>
                    <a:pt x="10" y="148"/>
                  </a:lnTo>
                  <a:lnTo>
                    <a:pt x="0" y="123"/>
                  </a:lnTo>
                  <a:lnTo>
                    <a:pt x="8" y="114"/>
                  </a:lnTo>
                  <a:lnTo>
                    <a:pt x="14" y="120"/>
                  </a:lnTo>
                  <a:lnTo>
                    <a:pt x="16" y="127"/>
                  </a:lnTo>
                  <a:lnTo>
                    <a:pt x="24" y="129"/>
                  </a:lnTo>
                  <a:lnTo>
                    <a:pt x="34" y="132"/>
                  </a:lnTo>
                  <a:lnTo>
                    <a:pt x="42" y="131"/>
                  </a:lnTo>
                  <a:lnTo>
                    <a:pt x="57" y="121"/>
                  </a:lnTo>
                  <a:lnTo>
                    <a:pt x="61" y="51"/>
                  </a:lnTo>
                  <a:lnTo>
                    <a:pt x="64" y="54"/>
                  </a:lnTo>
                  <a:lnTo>
                    <a:pt x="73" y="72"/>
                  </a:lnTo>
                  <a:lnTo>
                    <a:pt x="72" y="83"/>
                  </a:lnTo>
                  <a:lnTo>
                    <a:pt x="75" y="90"/>
                  </a:lnTo>
                  <a:lnTo>
                    <a:pt x="87" y="89"/>
                  </a:lnTo>
                  <a:lnTo>
                    <a:pt x="96" y="80"/>
                  </a:lnTo>
                  <a:lnTo>
                    <a:pt x="103" y="74"/>
                  </a:lnTo>
                  <a:lnTo>
                    <a:pt x="107" y="65"/>
                  </a:lnTo>
                  <a:lnTo>
                    <a:pt x="116" y="60"/>
                  </a:lnTo>
                  <a:lnTo>
                    <a:pt x="123" y="63"/>
                  </a:lnTo>
                  <a:lnTo>
                    <a:pt x="130" y="68"/>
                  </a:lnTo>
                  <a:lnTo>
                    <a:pt x="144" y="69"/>
                  </a:lnTo>
                  <a:lnTo>
                    <a:pt x="154" y="65"/>
                  </a:lnTo>
                  <a:lnTo>
                    <a:pt x="156" y="59"/>
                  </a:lnTo>
                  <a:lnTo>
                    <a:pt x="159" y="50"/>
                  </a:lnTo>
                  <a:lnTo>
                    <a:pt x="168" y="49"/>
                  </a:lnTo>
                  <a:lnTo>
                    <a:pt x="174" y="41"/>
                  </a:lnTo>
                  <a:lnTo>
                    <a:pt x="180" y="29"/>
                  </a:lnTo>
                  <a:lnTo>
                    <a:pt x="195" y="15"/>
                  </a:lnTo>
                  <a:lnTo>
                    <a:pt x="219" y="0"/>
                  </a:lnTo>
                  <a:lnTo>
                    <a:pt x="226" y="0"/>
                  </a:lnTo>
                  <a:lnTo>
                    <a:pt x="233" y="3"/>
                  </a:lnTo>
                  <a:lnTo>
                    <a:pt x="239" y="1"/>
                  </a:lnTo>
                  <a:lnTo>
                    <a:pt x="248" y="3"/>
                  </a:lnTo>
                  <a:lnTo>
                    <a:pt x="248" y="3"/>
                  </a:lnTo>
                  <a:close/>
                  <a:moveTo>
                    <a:pt x="187" y="161"/>
                  </a:moveTo>
                  <a:lnTo>
                    <a:pt x="191" y="155"/>
                  </a:lnTo>
                  <a:lnTo>
                    <a:pt x="200" y="152"/>
                  </a:lnTo>
                  <a:lnTo>
                    <a:pt x="204" y="146"/>
                  </a:lnTo>
                  <a:lnTo>
                    <a:pt x="209" y="137"/>
                  </a:lnTo>
                  <a:lnTo>
                    <a:pt x="204" y="131"/>
                  </a:lnTo>
                  <a:lnTo>
                    <a:pt x="198" y="125"/>
                  </a:lnTo>
                  <a:lnTo>
                    <a:pt x="190" y="129"/>
                  </a:lnTo>
                  <a:lnTo>
                    <a:pt x="180" y="136"/>
                  </a:lnTo>
                  <a:lnTo>
                    <a:pt x="171" y="148"/>
                  </a:lnTo>
                  <a:lnTo>
                    <a:pt x="181" y="163"/>
                  </a:lnTo>
                  <a:lnTo>
                    <a:pt x="187" y="161"/>
                  </a:lnTo>
                  <a:lnTo>
                    <a:pt x="187" y="16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61" name="Google Shape;661;p49"/>
            <p:cNvSpPr/>
            <p:nvPr/>
          </p:nvSpPr>
          <p:spPr>
            <a:xfrm>
              <a:off x="11691309" y="5633312"/>
              <a:ext cx="299972" cy="182521"/>
            </a:xfrm>
            <a:custGeom>
              <a:avLst/>
              <a:gdLst/>
              <a:ahLst/>
              <a:cxnLst/>
              <a:rect l="l" t="t" r="r" b="b"/>
              <a:pathLst>
                <a:path w="189" h="115" extrusionOk="0">
                  <a:moveTo>
                    <a:pt x="175" y="8"/>
                  </a:moveTo>
                  <a:lnTo>
                    <a:pt x="173" y="16"/>
                  </a:lnTo>
                  <a:lnTo>
                    <a:pt x="189" y="8"/>
                  </a:lnTo>
                  <a:lnTo>
                    <a:pt x="188" y="16"/>
                  </a:lnTo>
                  <a:lnTo>
                    <a:pt x="182" y="24"/>
                  </a:lnTo>
                  <a:lnTo>
                    <a:pt x="169" y="33"/>
                  </a:lnTo>
                  <a:lnTo>
                    <a:pt x="148" y="47"/>
                  </a:lnTo>
                  <a:lnTo>
                    <a:pt x="135" y="54"/>
                  </a:lnTo>
                  <a:lnTo>
                    <a:pt x="132" y="63"/>
                  </a:lnTo>
                  <a:lnTo>
                    <a:pt x="120" y="63"/>
                  </a:lnTo>
                  <a:lnTo>
                    <a:pt x="102" y="70"/>
                  </a:lnTo>
                  <a:lnTo>
                    <a:pt x="88" y="82"/>
                  </a:lnTo>
                  <a:lnTo>
                    <a:pt x="63" y="102"/>
                  </a:lnTo>
                  <a:lnTo>
                    <a:pt x="45" y="110"/>
                  </a:lnTo>
                  <a:lnTo>
                    <a:pt x="33" y="115"/>
                  </a:lnTo>
                  <a:lnTo>
                    <a:pt x="20" y="115"/>
                  </a:lnTo>
                  <a:lnTo>
                    <a:pt x="15" y="109"/>
                  </a:lnTo>
                  <a:lnTo>
                    <a:pt x="0" y="107"/>
                  </a:lnTo>
                  <a:lnTo>
                    <a:pt x="3" y="100"/>
                  </a:lnTo>
                  <a:lnTo>
                    <a:pt x="22" y="87"/>
                  </a:lnTo>
                  <a:lnTo>
                    <a:pt x="56" y="68"/>
                  </a:lnTo>
                  <a:lnTo>
                    <a:pt x="69" y="64"/>
                  </a:lnTo>
                  <a:lnTo>
                    <a:pt x="86" y="57"/>
                  </a:lnTo>
                  <a:lnTo>
                    <a:pt x="106" y="47"/>
                  </a:lnTo>
                  <a:lnTo>
                    <a:pt x="123" y="38"/>
                  </a:lnTo>
                  <a:lnTo>
                    <a:pt x="140" y="24"/>
                  </a:lnTo>
                  <a:lnTo>
                    <a:pt x="150" y="19"/>
                  </a:lnTo>
                  <a:lnTo>
                    <a:pt x="160" y="8"/>
                  </a:lnTo>
                  <a:lnTo>
                    <a:pt x="177" y="0"/>
                  </a:lnTo>
                  <a:lnTo>
                    <a:pt x="175"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62" name="Google Shape;662;p49"/>
            <p:cNvSpPr/>
            <p:nvPr/>
          </p:nvSpPr>
          <p:spPr>
            <a:xfrm>
              <a:off x="12000805" y="5450792"/>
              <a:ext cx="171413" cy="217437"/>
            </a:xfrm>
            <a:custGeom>
              <a:avLst/>
              <a:gdLst/>
              <a:ahLst/>
              <a:cxnLst/>
              <a:rect l="l" t="t" r="r" b="b"/>
              <a:pathLst>
                <a:path w="108" h="137" extrusionOk="0">
                  <a:moveTo>
                    <a:pt x="66" y="33"/>
                  </a:moveTo>
                  <a:lnTo>
                    <a:pt x="65" y="53"/>
                  </a:lnTo>
                  <a:lnTo>
                    <a:pt x="74" y="39"/>
                  </a:lnTo>
                  <a:lnTo>
                    <a:pt x="77" y="45"/>
                  </a:lnTo>
                  <a:lnTo>
                    <a:pt x="70" y="59"/>
                  </a:lnTo>
                  <a:lnTo>
                    <a:pt x="79" y="65"/>
                  </a:lnTo>
                  <a:lnTo>
                    <a:pt x="88" y="67"/>
                  </a:lnTo>
                  <a:lnTo>
                    <a:pt x="102" y="59"/>
                  </a:lnTo>
                  <a:lnTo>
                    <a:pt x="108" y="62"/>
                  </a:lnTo>
                  <a:lnTo>
                    <a:pt x="94" y="79"/>
                  </a:lnTo>
                  <a:lnTo>
                    <a:pt x="81" y="90"/>
                  </a:lnTo>
                  <a:lnTo>
                    <a:pt x="69" y="89"/>
                  </a:lnTo>
                  <a:lnTo>
                    <a:pt x="61" y="95"/>
                  </a:lnTo>
                  <a:lnTo>
                    <a:pt x="57" y="103"/>
                  </a:lnTo>
                  <a:lnTo>
                    <a:pt x="52" y="107"/>
                  </a:lnTo>
                  <a:lnTo>
                    <a:pt x="38" y="117"/>
                  </a:lnTo>
                  <a:lnTo>
                    <a:pt x="21" y="130"/>
                  </a:lnTo>
                  <a:lnTo>
                    <a:pt x="3" y="137"/>
                  </a:lnTo>
                  <a:lnTo>
                    <a:pt x="5" y="132"/>
                  </a:lnTo>
                  <a:lnTo>
                    <a:pt x="0" y="130"/>
                  </a:lnTo>
                  <a:lnTo>
                    <a:pt x="20" y="114"/>
                  </a:lnTo>
                  <a:lnTo>
                    <a:pt x="23" y="104"/>
                  </a:lnTo>
                  <a:lnTo>
                    <a:pt x="12" y="97"/>
                  </a:lnTo>
                  <a:lnTo>
                    <a:pt x="17" y="89"/>
                  </a:lnTo>
                  <a:lnTo>
                    <a:pt x="33" y="83"/>
                  </a:lnTo>
                  <a:lnTo>
                    <a:pt x="45" y="68"/>
                  </a:lnTo>
                  <a:lnTo>
                    <a:pt x="53" y="56"/>
                  </a:lnTo>
                  <a:lnTo>
                    <a:pt x="54" y="43"/>
                  </a:lnTo>
                  <a:lnTo>
                    <a:pt x="57" y="40"/>
                  </a:lnTo>
                  <a:lnTo>
                    <a:pt x="54" y="32"/>
                  </a:lnTo>
                  <a:lnTo>
                    <a:pt x="52" y="15"/>
                  </a:lnTo>
                  <a:lnTo>
                    <a:pt x="54" y="2"/>
                  </a:lnTo>
                  <a:lnTo>
                    <a:pt x="59" y="0"/>
                  </a:lnTo>
                  <a:lnTo>
                    <a:pt x="62" y="11"/>
                  </a:lnTo>
                  <a:lnTo>
                    <a:pt x="72" y="16"/>
                  </a:lnTo>
                  <a:lnTo>
                    <a:pt x="66" y="3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63" name="Google Shape;663;p49"/>
            <p:cNvSpPr/>
            <p:nvPr/>
          </p:nvSpPr>
          <p:spPr>
            <a:xfrm>
              <a:off x="6048976" y="5987245"/>
              <a:ext cx="199981" cy="88880"/>
            </a:xfrm>
            <a:custGeom>
              <a:avLst/>
              <a:gdLst/>
              <a:ahLst/>
              <a:cxnLst/>
              <a:rect l="l" t="t" r="r" b="b"/>
              <a:pathLst>
                <a:path w="126" h="56" extrusionOk="0">
                  <a:moveTo>
                    <a:pt x="84" y="3"/>
                  </a:moveTo>
                  <a:lnTo>
                    <a:pt x="102" y="43"/>
                  </a:lnTo>
                  <a:lnTo>
                    <a:pt x="117" y="43"/>
                  </a:lnTo>
                  <a:lnTo>
                    <a:pt x="126" y="44"/>
                  </a:lnTo>
                  <a:lnTo>
                    <a:pt x="124" y="50"/>
                  </a:lnTo>
                  <a:lnTo>
                    <a:pt x="115" y="56"/>
                  </a:lnTo>
                  <a:lnTo>
                    <a:pt x="108" y="56"/>
                  </a:lnTo>
                  <a:lnTo>
                    <a:pt x="99" y="54"/>
                  </a:lnTo>
                  <a:lnTo>
                    <a:pt x="86" y="49"/>
                  </a:lnTo>
                  <a:lnTo>
                    <a:pt x="70" y="46"/>
                  </a:lnTo>
                  <a:lnTo>
                    <a:pt x="48" y="36"/>
                  </a:lnTo>
                  <a:lnTo>
                    <a:pt x="29" y="27"/>
                  </a:lnTo>
                  <a:lnTo>
                    <a:pt x="0" y="6"/>
                  </a:lnTo>
                  <a:lnTo>
                    <a:pt x="14" y="10"/>
                  </a:lnTo>
                  <a:lnTo>
                    <a:pt x="39" y="22"/>
                  </a:lnTo>
                  <a:lnTo>
                    <a:pt x="60" y="29"/>
                  </a:lnTo>
                  <a:lnTo>
                    <a:pt x="64" y="21"/>
                  </a:lnTo>
                  <a:lnTo>
                    <a:pt x="63" y="8"/>
                  </a:lnTo>
                  <a:lnTo>
                    <a:pt x="74" y="0"/>
                  </a:lnTo>
                  <a:lnTo>
                    <a:pt x="84" y="3"/>
                  </a:lnTo>
                  <a:close/>
                </a:path>
              </a:pathLst>
            </a:custGeom>
            <a:solidFill>
              <a:srgbClr val="E50914"/>
            </a:solidFill>
            <a:ln w="9525" cap="rnd"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64" name="Google Shape;664;p49"/>
            <p:cNvSpPr/>
            <p:nvPr/>
          </p:nvSpPr>
          <p:spPr>
            <a:xfrm>
              <a:off x="5891847" y="4942907"/>
              <a:ext cx="288862" cy="1082429"/>
            </a:xfrm>
            <a:custGeom>
              <a:avLst/>
              <a:gdLst/>
              <a:ahLst/>
              <a:cxnLst/>
              <a:rect l="l" t="t" r="r" b="b"/>
              <a:pathLst>
                <a:path w="182" h="682" extrusionOk="0">
                  <a:moveTo>
                    <a:pt x="63" y="97"/>
                  </a:moveTo>
                  <a:lnTo>
                    <a:pt x="65" y="102"/>
                  </a:lnTo>
                  <a:lnTo>
                    <a:pt x="62" y="122"/>
                  </a:lnTo>
                  <a:lnTo>
                    <a:pt x="45" y="131"/>
                  </a:lnTo>
                  <a:lnTo>
                    <a:pt x="50" y="163"/>
                  </a:lnTo>
                  <a:lnTo>
                    <a:pt x="48" y="169"/>
                  </a:lnTo>
                  <a:lnTo>
                    <a:pt x="53" y="177"/>
                  </a:lnTo>
                  <a:lnTo>
                    <a:pt x="44" y="188"/>
                  </a:lnTo>
                  <a:lnTo>
                    <a:pt x="36" y="206"/>
                  </a:lnTo>
                  <a:lnTo>
                    <a:pt x="34" y="224"/>
                  </a:lnTo>
                  <a:lnTo>
                    <a:pt x="39" y="242"/>
                  </a:lnTo>
                  <a:lnTo>
                    <a:pt x="32" y="262"/>
                  </a:lnTo>
                  <a:lnTo>
                    <a:pt x="47" y="294"/>
                  </a:lnTo>
                  <a:lnTo>
                    <a:pt x="51" y="298"/>
                  </a:lnTo>
                  <a:lnTo>
                    <a:pt x="56" y="316"/>
                  </a:lnTo>
                  <a:lnTo>
                    <a:pt x="51" y="334"/>
                  </a:lnTo>
                  <a:lnTo>
                    <a:pt x="55" y="350"/>
                  </a:lnTo>
                  <a:lnTo>
                    <a:pt x="46" y="362"/>
                  </a:lnTo>
                  <a:lnTo>
                    <a:pt x="51" y="379"/>
                  </a:lnTo>
                  <a:lnTo>
                    <a:pt x="61" y="398"/>
                  </a:lnTo>
                  <a:lnTo>
                    <a:pt x="53" y="405"/>
                  </a:lnTo>
                  <a:lnTo>
                    <a:pt x="54" y="422"/>
                  </a:lnTo>
                  <a:lnTo>
                    <a:pt x="56" y="441"/>
                  </a:lnTo>
                  <a:lnTo>
                    <a:pt x="66" y="464"/>
                  </a:lnTo>
                  <a:lnTo>
                    <a:pt x="61" y="468"/>
                  </a:lnTo>
                  <a:lnTo>
                    <a:pt x="72" y="490"/>
                  </a:lnTo>
                  <a:lnTo>
                    <a:pt x="81" y="497"/>
                  </a:lnTo>
                  <a:lnTo>
                    <a:pt x="79" y="505"/>
                  </a:lnTo>
                  <a:lnTo>
                    <a:pt x="87" y="508"/>
                  </a:lnTo>
                  <a:lnTo>
                    <a:pt x="91" y="516"/>
                  </a:lnTo>
                  <a:lnTo>
                    <a:pt x="86" y="519"/>
                  </a:lnTo>
                  <a:lnTo>
                    <a:pt x="91" y="530"/>
                  </a:lnTo>
                  <a:lnTo>
                    <a:pt x="94" y="554"/>
                  </a:lnTo>
                  <a:lnTo>
                    <a:pt x="93" y="571"/>
                  </a:lnTo>
                  <a:lnTo>
                    <a:pt x="98" y="580"/>
                  </a:lnTo>
                  <a:lnTo>
                    <a:pt x="97" y="591"/>
                  </a:lnTo>
                  <a:lnTo>
                    <a:pt x="90" y="600"/>
                  </a:lnTo>
                  <a:lnTo>
                    <a:pt x="99" y="619"/>
                  </a:lnTo>
                  <a:lnTo>
                    <a:pt x="106" y="626"/>
                  </a:lnTo>
                  <a:lnTo>
                    <a:pt x="116" y="625"/>
                  </a:lnTo>
                  <a:lnTo>
                    <a:pt x="121" y="639"/>
                  </a:lnTo>
                  <a:lnTo>
                    <a:pt x="131" y="649"/>
                  </a:lnTo>
                  <a:lnTo>
                    <a:pt x="168" y="651"/>
                  </a:lnTo>
                  <a:lnTo>
                    <a:pt x="182" y="654"/>
                  </a:lnTo>
                  <a:lnTo>
                    <a:pt x="169" y="654"/>
                  </a:lnTo>
                  <a:lnTo>
                    <a:pt x="164" y="659"/>
                  </a:lnTo>
                  <a:lnTo>
                    <a:pt x="154" y="665"/>
                  </a:lnTo>
                  <a:lnTo>
                    <a:pt x="159" y="682"/>
                  </a:lnTo>
                  <a:lnTo>
                    <a:pt x="153" y="682"/>
                  </a:lnTo>
                  <a:lnTo>
                    <a:pt x="135" y="677"/>
                  </a:lnTo>
                  <a:lnTo>
                    <a:pt x="113" y="664"/>
                  </a:lnTo>
                  <a:lnTo>
                    <a:pt x="90" y="654"/>
                  </a:lnTo>
                  <a:lnTo>
                    <a:pt x="81" y="642"/>
                  </a:lnTo>
                  <a:lnTo>
                    <a:pt x="79" y="631"/>
                  </a:lnTo>
                  <a:lnTo>
                    <a:pt x="68" y="619"/>
                  </a:lnTo>
                  <a:lnTo>
                    <a:pt x="53" y="588"/>
                  </a:lnTo>
                  <a:lnTo>
                    <a:pt x="52" y="570"/>
                  </a:lnTo>
                  <a:lnTo>
                    <a:pt x="62" y="556"/>
                  </a:lnTo>
                  <a:lnTo>
                    <a:pt x="37" y="550"/>
                  </a:lnTo>
                  <a:lnTo>
                    <a:pt x="45" y="534"/>
                  </a:lnTo>
                  <a:lnTo>
                    <a:pt x="39" y="502"/>
                  </a:lnTo>
                  <a:lnTo>
                    <a:pt x="59" y="509"/>
                  </a:lnTo>
                  <a:lnTo>
                    <a:pt x="53" y="471"/>
                  </a:lnTo>
                  <a:lnTo>
                    <a:pt x="42" y="465"/>
                  </a:lnTo>
                  <a:lnTo>
                    <a:pt x="45" y="489"/>
                  </a:lnTo>
                  <a:lnTo>
                    <a:pt x="34" y="486"/>
                  </a:lnTo>
                  <a:lnTo>
                    <a:pt x="30" y="459"/>
                  </a:lnTo>
                  <a:lnTo>
                    <a:pt x="24" y="425"/>
                  </a:lnTo>
                  <a:lnTo>
                    <a:pt x="27" y="411"/>
                  </a:lnTo>
                  <a:lnTo>
                    <a:pt x="17" y="393"/>
                  </a:lnTo>
                  <a:lnTo>
                    <a:pt x="10" y="372"/>
                  </a:lnTo>
                  <a:lnTo>
                    <a:pt x="16" y="371"/>
                  </a:lnTo>
                  <a:lnTo>
                    <a:pt x="19" y="340"/>
                  </a:lnTo>
                  <a:lnTo>
                    <a:pt x="22" y="310"/>
                  </a:lnTo>
                  <a:lnTo>
                    <a:pt x="22" y="282"/>
                  </a:lnTo>
                  <a:lnTo>
                    <a:pt x="13" y="253"/>
                  </a:lnTo>
                  <a:lnTo>
                    <a:pt x="14" y="237"/>
                  </a:lnTo>
                  <a:lnTo>
                    <a:pt x="8" y="214"/>
                  </a:lnTo>
                  <a:lnTo>
                    <a:pt x="14" y="191"/>
                  </a:lnTo>
                  <a:lnTo>
                    <a:pt x="11" y="154"/>
                  </a:lnTo>
                  <a:lnTo>
                    <a:pt x="11" y="114"/>
                  </a:lnTo>
                  <a:lnTo>
                    <a:pt x="11" y="72"/>
                  </a:lnTo>
                  <a:lnTo>
                    <a:pt x="7" y="41"/>
                  </a:lnTo>
                  <a:lnTo>
                    <a:pt x="0" y="14"/>
                  </a:lnTo>
                  <a:lnTo>
                    <a:pt x="8" y="9"/>
                  </a:lnTo>
                  <a:lnTo>
                    <a:pt x="12" y="0"/>
                  </a:lnTo>
                  <a:lnTo>
                    <a:pt x="22" y="12"/>
                  </a:lnTo>
                  <a:lnTo>
                    <a:pt x="25" y="26"/>
                  </a:lnTo>
                  <a:lnTo>
                    <a:pt x="34" y="34"/>
                  </a:lnTo>
                  <a:lnTo>
                    <a:pt x="31" y="52"/>
                  </a:lnTo>
                  <a:lnTo>
                    <a:pt x="42" y="74"/>
                  </a:lnTo>
                  <a:lnTo>
                    <a:pt x="51" y="100"/>
                  </a:lnTo>
                  <a:lnTo>
                    <a:pt x="63" y="9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65" name="Google Shape;665;p49"/>
            <p:cNvSpPr/>
            <p:nvPr/>
          </p:nvSpPr>
          <p:spPr>
            <a:xfrm>
              <a:off x="7815478" y="2806617"/>
              <a:ext cx="84119" cy="77769"/>
            </a:xfrm>
            <a:custGeom>
              <a:avLst/>
              <a:gdLst/>
              <a:ahLst/>
              <a:cxnLst/>
              <a:rect l="l" t="t" r="r" b="b"/>
              <a:pathLst>
                <a:path w="53" h="49" extrusionOk="0">
                  <a:moveTo>
                    <a:pt x="42" y="49"/>
                  </a:moveTo>
                  <a:lnTo>
                    <a:pt x="33" y="44"/>
                  </a:lnTo>
                  <a:lnTo>
                    <a:pt x="24" y="37"/>
                  </a:lnTo>
                  <a:lnTo>
                    <a:pt x="10" y="41"/>
                  </a:lnTo>
                  <a:lnTo>
                    <a:pt x="0" y="39"/>
                  </a:lnTo>
                  <a:lnTo>
                    <a:pt x="8" y="34"/>
                  </a:lnTo>
                  <a:lnTo>
                    <a:pt x="19" y="7"/>
                  </a:lnTo>
                  <a:lnTo>
                    <a:pt x="39" y="0"/>
                  </a:lnTo>
                  <a:lnTo>
                    <a:pt x="50" y="0"/>
                  </a:lnTo>
                  <a:lnTo>
                    <a:pt x="53" y="6"/>
                  </a:lnTo>
                  <a:lnTo>
                    <a:pt x="50" y="23"/>
                  </a:lnTo>
                  <a:lnTo>
                    <a:pt x="47" y="29"/>
                  </a:lnTo>
                  <a:lnTo>
                    <a:pt x="39" y="29"/>
                  </a:lnTo>
                  <a:lnTo>
                    <a:pt x="42" y="49"/>
                  </a:lnTo>
                  <a:lnTo>
                    <a:pt x="42" y="4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66" name="Google Shape;666;p49"/>
            <p:cNvSpPr/>
            <p:nvPr/>
          </p:nvSpPr>
          <p:spPr>
            <a:xfrm>
              <a:off x="7504396" y="3135155"/>
              <a:ext cx="79358" cy="163475"/>
            </a:xfrm>
            <a:custGeom>
              <a:avLst/>
              <a:gdLst/>
              <a:ahLst/>
              <a:cxnLst/>
              <a:rect l="l" t="t" r="r" b="b"/>
              <a:pathLst>
                <a:path w="50" h="103" extrusionOk="0">
                  <a:moveTo>
                    <a:pt x="32" y="99"/>
                  </a:moveTo>
                  <a:lnTo>
                    <a:pt x="25" y="103"/>
                  </a:lnTo>
                  <a:lnTo>
                    <a:pt x="17" y="101"/>
                  </a:lnTo>
                  <a:lnTo>
                    <a:pt x="9" y="102"/>
                  </a:lnTo>
                  <a:lnTo>
                    <a:pt x="11" y="88"/>
                  </a:lnTo>
                  <a:lnTo>
                    <a:pt x="10" y="76"/>
                  </a:lnTo>
                  <a:lnTo>
                    <a:pt x="4" y="74"/>
                  </a:lnTo>
                  <a:lnTo>
                    <a:pt x="0" y="68"/>
                  </a:lnTo>
                  <a:lnTo>
                    <a:pt x="1" y="55"/>
                  </a:lnTo>
                  <a:lnTo>
                    <a:pt x="8" y="48"/>
                  </a:lnTo>
                  <a:lnTo>
                    <a:pt x="10" y="40"/>
                  </a:lnTo>
                  <a:lnTo>
                    <a:pt x="13" y="29"/>
                  </a:lnTo>
                  <a:lnTo>
                    <a:pt x="13" y="21"/>
                  </a:lnTo>
                  <a:lnTo>
                    <a:pt x="10" y="14"/>
                  </a:lnTo>
                  <a:lnTo>
                    <a:pt x="10" y="8"/>
                  </a:lnTo>
                  <a:lnTo>
                    <a:pt x="15" y="3"/>
                  </a:lnTo>
                  <a:lnTo>
                    <a:pt x="22" y="0"/>
                  </a:lnTo>
                  <a:lnTo>
                    <a:pt x="26" y="10"/>
                  </a:lnTo>
                  <a:lnTo>
                    <a:pt x="35" y="10"/>
                  </a:lnTo>
                  <a:lnTo>
                    <a:pt x="37" y="8"/>
                  </a:lnTo>
                  <a:lnTo>
                    <a:pt x="47" y="8"/>
                  </a:lnTo>
                  <a:lnTo>
                    <a:pt x="50" y="17"/>
                  </a:lnTo>
                  <a:lnTo>
                    <a:pt x="43" y="22"/>
                  </a:lnTo>
                  <a:lnTo>
                    <a:pt x="42" y="37"/>
                  </a:lnTo>
                  <a:lnTo>
                    <a:pt x="40" y="40"/>
                  </a:lnTo>
                  <a:lnTo>
                    <a:pt x="39" y="49"/>
                  </a:lnTo>
                  <a:lnTo>
                    <a:pt x="32" y="51"/>
                  </a:lnTo>
                  <a:lnTo>
                    <a:pt x="38" y="62"/>
                  </a:lnTo>
                  <a:lnTo>
                    <a:pt x="33" y="74"/>
                  </a:lnTo>
                  <a:lnTo>
                    <a:pt x="38" y="80"/>
                  </a:lnTo>
                  <a:lnTo>
                    <a:pt x="36" y="85"/>
                  </a:lnTo>
                  <a:lnTo>
                    <a:pt x="30" y="92"/>
                  </a:lnTo>
                  <a:lnTo>
                    <a:pt x="32" y="99"/>
                  </a:lnTo>
                  <a:lnTo>
                    <a:pt x="32" y="9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67" name="Google Shape;667;p49"/>
            <p:cNvSpPr/>
            <p:nvPr/>
          </p:nvSpPr>
          <p:spPr>
            <a:xfrm>
              <a:off x="10924714" y="2781223"/>
              <a:ext cx="219027" cy="244419"/>
            </a:xfrm>
            <a:custGeom>
              <a:avLst/>
              <a:gdLst/>
              <a:ahLst/>
              <a:cxnLst/>
              <a:rect l="l" t="t" r="r" b="b"/>
              <a:pathLst>
                <a:path w="138" h="154" extrusionOk="0">
                  <a:moveTo>
                    <a:pt x="76" y="66"/>
                  </a:moveTo>
                  <a:lnTo>
                    <a:pt x="116" y="99"/>
                  </a:lnTo>
                  <a:lnTo>
                    <a:pt x="90" y="93"/>
                  </a:lnTo>
                  <a:lnTo>
                    <a:pt x="101" y="119"/>
                  </a:lnTo>
                  <a:lnTo>
                    <a:pt x="129" y="138"/>
                  </a:lnTo>
                  <a:lnTo>
                    <a:pt x="138" y="151"/>
                  </a:lnTo>
                  <a:lnTo>
                    <a:pt x="119" y="140"/>
                  </a:lnTo>
                  <a:lnTo>
                    <a:pt x="119" y="154"/>
                  </a:lnTo>
                  <a:lnTo>
                    <a:pt x="105" y="139"/>
                  </a:lnTo>
                  <a:lnTo>
                    <a:pt x="94" y="121"/>
                  </a:lnTo>
                  <a:lnTo>
                    <a:pt x="77" y="101"/>
                  </a:lnTo>
                  <a:lnTo>
                    <a:pt x="70" y="87"/>
                  </a:lnTo>
                  <a:lnTo>
                    <a:pt x="51" y="62"/>
                  </a:lnTo>
                  <a:lnTo>
                    <a:pt x="27" y="44"/>
                  </a:lnTo>
                  <a:lnTo>
                    <a:pt x="7" y="19"/>
                  </a:lnTo>
                  <a:lnTo>
                    <a:pt x="13" y="11"/>
                  </a:lnTo>
                  <a:lnTo>
                    <a:pt x="0" y="2"/>
                  </a:lnTo>
                  <a:lnTo>
                    <a:pt x="4" y="0"/>
                  </a:lnTo>
                  <a:lnTo>
                    <a:pt x="19" y="12"/>
                  </a:lnTo>
                  <a:lnTo>
                    <a:pt x="39" y="29"/>
                  </a:lnTo>
                  <a:lnTo>
                    <a:pt x="54" y="48"/>
                  </a:lnTo>
                  <a:lnTo>
                    <a:pt x="76" y="6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68" name="Google Shape;668;p49"/>
            <p:cNvSpPr/>
            <p:nvPr/>
          </p:nvSpPr>
          <p:spPr>
            <a:xfrm>
              <a:off x="8180523" y="2757415"/>
              <a:ext cx="68247" cy="25394"/>
            </a:xfrm>
            <a:custGeom>
              <a:avLst/>
              <a:gdLst/>
              <a:ahLst/>
              <a:cxnLst/>
              <a:rect l="l" t="t" r="r" b="b"/>
              <a:pathLst>
                <a:path w="43" h="16" extrusionOk="0">
                  <a:moveTo>
                    <a:pt x="43" y="16"/>
                  </a:moveTo>
                  <a:lnTo>
                    <a:pt x="17" y="16"/>
                  </a:lnTo>
                  <a:lnTo>
                    <a:pt x="0" y="14"/>
                  </a:lnTo>
                  <a:lnTo>
                    <a:pt x="1" y="6"/>
                  </a:lnTo>
                  <a:lnTo>
                    <a:pt x="20" y="0"/>
                  </a:lnTo>
                  <a:lnTo>
                    <a:pt x="35" y="3"/>
                  </a:lnTo>
                  <a:lnTo>
                    <a:pt x="42" y="6"/>
                  </a:lnTo>
                  <a:lnTo>
                    <a:pt x="41" y="12"/>
                  </a:lnTo>
                  <a:lnTo>
                    <a:pt x="43" y="1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69" name="Google Shape;669;p49"/>
            <p:cNvSpPr/>
            <p:nvPr/>
          </p:nvSpPr>
          <p:spPr>
            <a:xfrm>
              <a:off x="10307310" y="2263815"/>
              <a:ext cx="74596" cy="14284"/>
            </a:xfrm>
            <a:custGeom>
              <a:avLst/>
              <a:gdLst/>
              <a:ahLst/>
              <a:cxnLst/>
              <a:rect l="l" t="t" r="r" b="b"/>
              <a:pathLst>
                <a:path w="47" h="9" extrusionOk="0">
                  <a:moveTo>
                    <a:pt x="47" y="9"/>
                  </a:moveTo>
                  <a:lnTo>
                    <a:pt x="29" y="9"/>
                  </a:lnTo>
                  <a:lnTo>
                    <a:pt x="3" y="8"/>
                  </a:lnTo>
                  <a:lnTo>
                    <a:pt x="0" y="7"/>
                  </a:lnTo>
                  <a:lnTo>
                    <a:pt x="2" y="1"/>
                  </a:lnTo>
                  <a:lnTo>
                    <a:pt x="14" y="0"/>
                  </a:lnTo>
                  <a:lnTo>
                    <a:pt x="40" y="6"/>
                  </a:lnTo>
                  <a:lnTo>
                    <a:pt x="47" y="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70" name="Google Shape;670;p49"/>
            <p:cNvSpPr/>
            <p:nvPr/>
          </p:nvSpPr>
          <p:spPr>
            <a:xfrm>
              <a:off x="10346989" y="2224136"/>
              <a:ext cx="93642" cy="19046"/>
            </a:xfrm>
            <a:custGeom>
              <a:avLst/>
              <a:gdLst/>
              <a:ahLst/>
              <a:cxnLst/>
              <a:rect l="l" t="t" r="r" b="b"/>
              <a:pathLst>
                <a:path w="59" h="12" extrusionOk="0">
                  <a:moveTo>
                    <a:pt x="59" y="6"/>
                  </a:moveTo>
                  <a:lnTo>
                    <a:pt x="56" y="12"/>
                  </a:lnTo>
                  <a:lnTo>
                    <a:pt x="35" y="11"/>
                  </a:lnTo>
                  <a:lnTo>
                    <a:pt x="5" y="5"/>
                  </a:lnTo>
                  <a:lnTo>
                    <a:pt x="0" y="0"/>
                  </a:lnTo>
                  <a:lnTo>
                    <a:pt x="24" y="2"/>
                  </a:lnTo>
                  <a:lnTo>
                    <a:pt x="59" y="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71" name="Google Shape;671;p49"/>
            <p:cNvSpPr/>
            <p:nvPr/>
          </p:nvSpPr>
          <p:spPr>
            <a:xfrm>
              <a:off x="10172403" y="2209853"/>
              <a:ext cx="161890" cy="34917"/>
            </a:xfrm>
            <a:custGeom>
              <a:avLst/>
              <a:gdLst/>
              <a:ahLst/>
              <a:cxnLst/>
              <a:rect l="l" t="t" r="r" b="b"/>
              <a:pathLst>
                <a:path w="102" h="22" extrusionOk="0">
                  <a:moveTo>
                    <a:pt x="94" y="8"/>
                  </a:moveTo>
                  <a:lnTo>
                    <a:pt x="102" y="19"/>
                  </a:lnTo>
                  <a:lnTo>
                    <a:pt x="60" y="19"/>
                  </a:lnTo>
                  <a:lnTo>
                    <a:pt x="47" y="22"/>
                  </a:lnTo>
                  <a:lnTo>
                    <a:pt x="10" y="12"/>
                  </a:lnTo>
                  <a:lnTo>
                    <a:pt x="0" y="3"/>
                  </a:lnTo>
                  <a:lnTo>
                    <a:pt x="10" y="0"/>
                  </a:lnTo>
                  <a:lnTo>
                    <a:pt x="40" y="0"/>
                  </a:lnTo>
                  <a:lnTo>
                    <a:pt x="94"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72" name="Google Shape;672;p49"/>
            <p:cNvSpPr/>
            <p:nvPr/>
          </p:nvSpPr>
          <p:spPr>
            <a:xfrm>
              <a:off x="8701110" y="2190807"/>
              <a:ext cx="244422" cy="150778"/>
            </a:xfrm>
            <a:custGeom>
              <a:avLst/>
              <a:gdLst/>
              <a:ahLst/>
              <a:cxnLst/>
              <a:rect l="l" t="t" r="r" b="b"/>
              <a:pathLst>
                <a:path w="154" h="95" extrusionOk="0">
                  <a:moveTo>
                    <a:pt x="83" y="94"/>
                  </a:moveTo>
                  <a:lnTo>
                    <a:pt x="76" y="95"/>
                  </a:lnTo>
                  <a:lnTo>
                    <a:pt x="36" y="93"/>
                  </a:lnTo>
                  <a:lnTo>
                    <a:pt x="29" y="86"/>
                  </a:lnTo>
                  <a:lnTo>
                    <a:pt x="6" y="82"/>
                  </a:lnTo>
                  <a:lnTo>
                    <a:pt x="0" y="74"/>
                  </a:lnTo>
                  <a:lnTo>
                    <a:pt x="11" y="70"/>
                  </a:lnTo>
                  <a:lnTo>
                    <a:pt x="6" y="62"/>
                  </a:lnTo>
                  <a:lnTo>
                    <a:pt x="22" y="49"/>
                  </a:lnTo>
                  <a:lnTo>
                    <a:pt x="10" y="47"/>
                  </a:lnTo>
                  <a:lnTo>
                    <a:pt x="30" y="34"/>
                  </a:lnTo>
                  <a:lnTo>
                    <a:pt x="23" y="27"/>
                  </a:lnTo>
                  <a:lnTo>
                    <a:pt x="43" y="19"/>
                  </a:lnTo>
                  <a:lnTo>
                    <a:pt x="73" y="10"/>
                  </a:lnTo>
                  <a:lnTo>
                    <a:pt x="108" y="7"/>
                  </a:lnTo>
                  <a:lnTo>
                    <a:pt x="123" y="2"/>
                  </a:lnTo>
                  <a:lnTo>
                    <a:pt x="143" y="0"/>
                  </a:lnTo>
                  <a:lnTo>
                    <a:pt x="154" y="6"/>
                  </a:lnTo>
                  <a:lnTo>
                    <a:pt x="151" y="10"/>
                  </a:lnTo>
                  <a:lnTo>
                    <a:pt x="117" y="17"/>
                  </a:lnTo>
                  <a:lnTo>
                    <a:pt x="88" y="24"/>
                  </a:lnTo>
                  <a:lnTo>
                    <a:pt x="62" y="38"/>
                  </a:lnTo>
                  <a:lnTo>
                    <a:pt x="54" y="53"/>
                  </a:lnTo>
                  <a:lnTo>
                    <a:pt x="44" y="68"/>
                  </a:lnTo>
                  <a:lnTo>
                    <a:pt x="53" y="81"/>
                  </a:lnTo>
                  <a:lnTo>
                    <a:pt x="83" y="9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73" name="Google Shape;673;p49"/>
            <p:cNvSpPr/>
            <p:nvPr/>
          </p:nvSpPr>
          <p:spPr>
            <a:xfrm>
              <a:off x="8293212" y="2173348"/>
              <a:ext cx="3177483" cy="996723"/>
            </a:xfrm>
            <a:custGeom>
              <a:avLst/>
              <a:gdLst/>
              <a:ahLst/>
              <a:cxnLst/>
              <a:rect l="l" t="t" r="r" b="b"/>
              <a:pathLst>
                <a:path w="2002" h="628" extrusionOk="0">
                  <a:moveTo>
                    <a:pt x="1651" y="608"/>
                  </a:moveTo>
                  <a:lnTo>
                    <a:pt x="1647" y="605"/>
                  </a:lnTo>
                  <a:lnTo>
                    <a:pt x="1642" y="594"/>
                  </a:lnTo>
                  <a:lnTo>
                    <a:pt x="1649" y="594"/>
                  </a:lnTo>
                  <a:lnTo>
                    <a:pt x="1637" y="572"/>
                  </a:lnTo>
                  <a:lnTo>
                    <a:pt x="1623" y="556"/>
                  </a:lnTo>
                  <a:lnTo>
                    <a:pt x="1632" y="550"/>
                  </a:lnTo>
                  <a:lnTo>
                    <a:pt x="1652" y="553"/>
                  </a:lnTo>
                  <a:lnTo>
                    <a:pt x="1651" y="534"/>
                  </a:lnTo>
                  <a:lnTo>
                    <a:pt x="1643" y="514"/>
                  </a:lnTo>
                  <a:lnTo>
                    <a:pt x="1643" y="508"/>
                  </a:lnTo>
                  <a:lnTo>
                    <a:pt x="1640" y="491"/>
                  </a:lnTo>
                  <a:lnTo>
                    <a:pt x="1619" y="497"/>
                  </a:lnTo>
                  <a:lnTo>
                    <a:pt x="1611" y="503"/>
                  </a:lnTo>
                  <a:lnTo>
                    <a:pt x="1588" y="503"/>
                  </a:lnTo>
                  <a:lnTo>
                    <a:pt x="1571" y="486"/>
                  </a:lnTo>
                  <a:lnTo>
                    <a:pt x="1544" y="473"/>
                  </a:lnTo>
                  <a:lnTo>
                    <a:pt x="1514" y="467"/>
                  </a:lnTo>
                  <a:lnTo>
                    <a:pt x="1497" y="449"/>
                  </a:lnTo>
                  <a:lnTo>
                    <a:pt x="1483" y="438"/>
                  </a:lnTo>
                  <a:lnTo>
                    <a:pt x="1472" y="430"/>
                  </a:lnTo>
                  <a:lnTo>
                    <a:pt x="1449" y="411"/>
                  </a:lnTo>
                  <a:lnTo>
                    <a:pt x="1432" y="405"/>
                  </a:lnTo>
                  <a:lnTo>
                    <a:pt x="1406" y="400"/>
                  </a:lnTo>
                  <a:lnTo>
                    <a:pt x="1387" y="400"/>
                  </a:lnTo>
                  <a:lnTo>
                    <a:pt x="1372" y="403"/>
                  </a:lnTo>
                  <a:lnTo>
                    <a:pt x="1367" y="412"/>
                  </a:lnTo>
                  <a:lnTo>
                    <a:pt x="1378" y="417"/>
                  </a:lnTo>
                  <a:lnTo>
                    <a:pt x="1386" y="427"/>
                  </a:lnTo>
                  <a:lnTo>
                    <a:pt x="1382" y="433"/>
                  </a:lnTo>
                  <a:lnTo>
                    <a:pt x="1383" y="452"/>
                  </a:lnTo>
                  <a:lnTo>
                    <a:pt x="1388" y="460"/>
                  </a:lnTo>
                  <a:lnTo>
                    <a:pt x="1375" y="471"/>
                  </a:lnTo>
                  <a:lnTo>
                    <a:pt x="1353" y="465"/>
                  </a:lnTo>
                  <a:lnTo>
                    <a:pt x="1337" y="466"/>
                  </a:lnTo>
                  <a:lnTo>
                    <a:pt x="1325" y="460"/>
                  </a:lnTo>
                  <a:lnTo>
                    <a:pt x="1315" y="458"/>
                  </a:lnTo>
                  <a:lnTo>
                    <a:pt x="1302" y="471"/>
                  </a:lnTo>
                  <a:lnTo>
                    <a:pt x="1284" y="474"/>
                  </a:lnTo>
                  <a:lnTo>
                    <a:pt x="1274" y="479"/>
                  </a:lnTo>
                  <a:lnTo>
                    <a:pt x="1254" y="476"/>
                  </a:lnTo>
                  <a:lnTo>
                    <a:pt x="1240" y="476"/>
                  </a:lnTo>
                  <a:lnTo>
                    <a:pt x="1226" y="466"/>
                  </a:lnTo>
                  <a:lnTo>
                    <a:pt x="1206" y="458"/>
                  </a:lnTo>
                  <a:lnTo>
                    <a:pt x="1190" y="455"/>
                  </a:lnTo>
                  <a:lnTo>
                    <a:pt x="1173" y="457"/>
                  </a:lnTo>
                  <a:lnTo>
                    <a:pt x="1161" y="461"/>
                  </a:lnTo>
                  <a:lnTo>
                    <a:pt x="1136" y="454"/>
                  </a:lnTo>
                  <a:lnTo>
                    <a:pt x="1125" y="440"/>
                  </a:lnTo>
                  <a:lnTo>
                    <a:pt x="1106" y="435"/>
                  </a:lnTo>
                  <a:lnTo>
                    <a:pt x="1091" y="433"/>
                  </a:lnTo>
                  <a:lnTo>
                    <a:pt x="1070" y="425"/>
                  </a:lnTo>
                  <a:lnTo>
                    <a:pt x="1067" y="444"/>
                  </a:lnTo>
                  <a:lnTo>
                    <a:pt x="1078" y="455"/>
                  </a:lnTo>
                  <a:lnTo>
                    <a:pt x="1072" y="468"/>
                  </a:lnTo>
                  <a:lnTo>
                    <a:pt x="1048" y="463"/>
                  </a:lnTo>
                  <a:lnTo>
                    <a:pt x="1033" y="462"/>
                  </a:lnTo>
                  <a:lnTo>
                    <a:pt x="1018" y="454"/>
                  </a:lnTo>
                  <a:lnTo>
                    <a:pt x="1004" y="454"/>
                  </a:lnTo>
                  <a:lnTo>
                    <a:pt x="987" y="448"/>
                  </a:lnTo>
                  <a:lnTo>
                    <a:pt x="970" y="457"/>
                  </a:lnTo>
                  <a:lnTo>
                    <a:pt x="950" y="472"/>
                  </a:lnTo>
                  <a:lnTo>
                    <a:pt x="936" y="476"/>
                  </a:lnTo>
                  <a:lnTo>
                    <a:pt x="931" y="477"/>
                  </a:lnTo>
                  <a:lnTo>
                    <a:pt x="918" y="465"/>
                  </a:lnTo>
                  <a:lnTo>
                    <a:pt x="901" y="468"/>
                  </a:lnTo>
                  <a:lnTo>
                    <a:pt x="891" y="460"/>
                  </a:lnTo>
                  <a:lnTo>
                    <a:pt x="879" y="457"/>
                  </a:lnTo>
                  <a:lnTo>
                    <a:pt x="867" y="446"/>
                  </a:lnTo>
                  <a:lnTo>
                    <a:pt x="857" y="443"/>
                  </a:lnTo>
                  <a:lnTo>
                    <a:pt x="839" y="448"/>
                  </a:lnTo>
                  <a:lnTo>
                    <a:pt x="814" y="437"/>
                  </a:lnTo>
                  <a:lnTo>
                    <a:pt x="810" y="447"/>
                  </a:lnTo>
                  <a:lnTo>
                    <a:pt x="756" y="400"/>
                  </a:lnTo>
                  <a:lnTo>
                    <a:pt x="731" y="387"/>
                  </a:lnTo>
                  <a:lnTo>
                    <a:pt x="734" y="381"/>
                  </a:lnTo>
                  <a:lnTo>
                    <a:pt x="707" y="398"/>
                  </a:lnTo>
                  <a:lnTo>
                    <a:pt x="693" y="399"/>
                  </a:lnTo>
                  <a:lnTo>
                    <a:pt x="690" y="389"/>
                  </a:lnTo>
                  <a:lnTo>
                    <a:pt x="669" y="382"/>
                  </a:lnTo>
                  <a:lnTo>
                    <a:pt x="656" y="387"/>
                  </a:lnTo>
                  <a:lnTo>
                    <a:pt x="644" y="368"/>
                  </a:lnTo>
                  <a:lnTo>
                    <a:pt x="616" y="365"/>
                  </a:lnTo>
                  <a:lnTo>
                    <a:pt x="608" y="372"/>
                  </a:lnTo>
                  <a:lnTo>
                    <a:pt x="575" y="379"/>
                  </a:lnTo>
                  <a:lnTo>
                    <a:pt x="570" y="383"/>
                  </a:lnTo>
                  <a:lnTo>
                    <a:pt x="519" y="390"/>
                  </a:lnTo>
                  <a:lnTo>
                    <a:pt x="516" y="396"/>
                  </a:lnTo>
                  <a:lnTo>
                    <a:pt x="531" y="408"/>
                  </a:lnTo>
                  <a:lnTo>
                    <a:pt x="519" y="413"/>
                  </a:lnTo>
                  <a:lnTo>
                    <a:pt x="523" y="418"/>
                  </a:lnTo>
                  <a:lnTo>
                    <a:pt x="513" y="427"/>
                  </a:lnTo>
                  <a:lnTo>
                    <a:pt x="541" y="440"/>
                  </a:lnTo>
                  <a:lnTo>
                    <a:pt x="540" y="448"/>
                  </a:lnTo>
                  <a:lnTo>
                    <a:pt x="519" y="447"/>
                  </a:lnTo>
                  <a:lnTo>
                    <a:pt x="517" y="453"/>
                  </a:lnTo>
                  <a:lnTo>
                    <a:pt x="496" y="443"/>
                  </a:lnTo>
                  <a:lnTo>
                    <a:pt x="473" y="443"/>
                  </a:lnTo>
                  <a:lnTo>
                    <a:pt x="459" y="451"/>
                  </a:lnTo>
                  <a:lnTo>
                    <a:pt x="440" y="444"/>
                  </a:lnTo>
                  <a:lnTo>
                    <a:pt x="405" y="431"/>
                  </a:lnTo>
                  <a:lnTo>
                    <a:pt x="382" y="431"/>
                  </a:lnTo>
                  <a:lnTo>
                    <a:pt x="358" y="451"/>
                  </a:lnTo>
                  <a:lnTo>
                    <a:pt x="360" y="465"/>
                  </a:lnTo>
                  <a:lnTo>
                    <a:pt x="342" y="454"/>
                  </a:lnTo>
                  <a:lnTo>
                    <a:pt x="336" y="474"/>
                  </a:lnTo>
                  <a:lnTo>
                    <a:pt x="341" y="478"/>
                  </a:lnTo>
                  <a:lnTo>
                    <a:pt x="336" y="492"/>
                  </a:lnTo>
                  <a:lnTo>
                    <a:pt x="351" y="505"/>
                  </a:lnTo>
                  <a:lnTo>
                    <a:pt x="362" y="504"/>
                  </a:lnTo>
                  <a:lnTo>
                    <a:pt x="375" y="517"/>
                  </a:lnTo>
                  <a:lnTo>
                    <a:pt x="376" y="526"/>
                  </a:lnTo>
                  <a:lnTo>
                    <a:pt x="384" y="529"/>
                  </a:lnTo>
                  <a:lnTo>
                    <a:pt x="380" y="540"/>
                  </a:lnTo>
                  <a:lnTo>
                    <a:pt x="366" y="543"/>
                  </a:lnTo>
                  <a:lnTo>
                    <a:pt x="355" y="562"/>
                  </a:lnTo>
                  <a:lnTo>
                    <a:pt x="373" y="581"/>
                  </a:lnTo>
                  <a:lnTo>
                    <a:pt x="374" y="593"/>
                  </a:lnTo>
                  <a:lnTo>
                    <a:pt x="396" y="615"/>
                  </a:lnTo>
                  <a:lnTo>
                    <a:pt x="388" y="623"/>
                  </a:lnTo>
                  <a:lnTo>
                    <a:pt x="387" y="628"/>
                  </a:lnTo>
                  <a:lnTo>
                    <a:pt x="380" y="626"/>
                  </a:lnTo>
                  <a:lnTo>
                    <a:pt x="367" y="615"/>
                  </a:lnTo>
                  <a:lnTo>
                    <a:pt x="362" y="614"/>
                  </a:lnTo>
                  <a:lnTo>
                    <a:pt x="352" y="610"/>
                  </a:lnTo>
                  <a:lnTo>
                    <a:pt x="345" y="602"/>
                  </a:lnTo>
                  <a:lnTo>
                    <a:pt x="331" y="599"/>
                  </a:lnTo>
                  <a:lnTo>
                    <a:pt x="322" y="602"/>
                  </a:lnTo>
                  <a:lnTo>
                    <a:pt x="318" y="598"/>
                  </a:lnTo>
                  <a:lnTo>
                    <a:pt x="296" y="588"/>
                  </a:lnTo>
                  <a:lnTo>
                    <a:pt x="273" y="585"/>
                  </a:lnTo>
                  <a:lnTo>
                    <a:pt x="260" y="582"/>
                  </a:lnTo>
                  <a:lnTo>
                    <a:pt x="258" y="585"/>
                  </a:lnTo>
                  <a:lnTo>
                    <a:pt x="236" y="569"/>
                  </a:lnTo>
                  <a:lnTo>
                    <a:pt x="217" y="562"/>
                  </a:lnTo>
                  <a:lnTo>
                    <a:pt x="203" y="551"/>
                  </a:lnTo>
                  <a:lnTo>
                    <a:pt x="213" y="548"/>
                  </a:lnTo>
                  <a:lnTo>
                    <a:pt x="223" y="532"/>
                  </a:lnTo>
                  <a:lnTo>
                    <a:pt x="213" y="525"/>
                  </a:lnTo>
                  <a:lnTo>
                    <a:pt x="233" y="517"/>
                  </a:lnTo>
                  <a:lnTo>
                    <a:pt x="232" y="513"/>
                  </a:lnTo>
                  <a:lnTo>
                    <a:pt x="219" y="516"/>
                  </a:lnTo>
                  <a:lnTo>
                    <a:pt x="218" y="508"/>
                  </a:lnTo>
                  <a:lnTo>
                    <a:pt x="225" y="502"/>
                  </a:lnTo>
                  <a:lnTo>
                    <a:pt x="239" y="502"/>
                  </a:lnTo>
                  <a:lnTo>
                    <a:pt x="240" y="495"/>
                  </a:lnTo>
                  <a:lnTo>
                    <a:pt x="234" y="485"/>
                  </a:lnTo>
                  <a:lnTo>
                    <a:pt x="238" y="476"/>
                  </a:lnTo>
                  <a:lnTo>
                    <a:pt x="237" y="470"/>
                  </a:lnTo>
                  <a:lnTo>
                    <a:pt x="214" y="464"/>
                  </a:lnTo>
                  <a:lnTo>
                    <a:pt x="206" y="464"/>
                  </a:lnTo>
                  <a:lnTo>
                    <a:pt x="195" y="456"/>
                  </a:lnTo>
                  <a:lnTo>
                    <a:pt x="184" y="459"/>
                  </a:lnTo>
                  <a:lnTo>
                    <a:pt x="164" y="452"/>
                  </a:lnTo>
                  <a:lnTo>
                    <a:pt x="164" y="448"/>
                  </a:lnTo>
                  <a:lnTo>
                    <a:pt x="157" y="440"/>
                  </a:lnTo>
                  <a:lnTo>
                    <a:pt x="146" y="440"/>
                  </a:lnTo>
                  <a:lnTo>
                    <a:pt x="143" y="434"/>
                  </a:lnTo>
                  <a:lnTo>
                    <a:pt x="146" y="430"/>
                  </a:lnTo>
                  <a:lnTo>
                    <a:pt x="134" y="420"/>
                  </a:lnTo>
                  <a:lnTo>
                    <a:pt x="120" y="422"/>
                  </a:lnTo>
                  <a:lnTo>
                    <a:pt x="116" y="421"/>
                  </a:lnTo>
                  <a:lnTo>
                    <a:pt x="113" y="425"/>
                  </a:lnTo>
                  <a:lnTo>
                    <a:pt x="108" y="424"/>
                  </a:lnTo>
                  <a:lnTo>
                    <a:pt x="102" y="412"/>
                  </a:lnTo>
                  <a:lnTo>
                    <a:pt x="97" y="406"/>
                  </a:lnTo>
                  <a:lnTo>
                    <a:pt x="100" y="405"/>
                  </a:lnTo>
                  <a:lnTo>
                    <a:pt x="111" y="405"/>
                  </a:lnTo>
                  <a:lnTo>
                    <a:pt x="116" y="402"/>
                  </a:lnTo>
                  <a:lnTo>
                    <a:pt x="111" y="397"/>
                  </a:lnTo>
                  <a:lnTo>
                    <a:pt x="100" y="394"/>
                  </a:lnTo>
                  <a:lnTo>
                    <a:pt x="100" y="390"/>
                  </a:lnTo>
                  <a:lnTo>
                    <a:pt x="94" y="387"/>
                  </a:lnTo>
                  <a:lnTo>
                    <a:pt x="83" y="375"/>
                  </a:lnTo>
                  <a:lnTo>
                    <a:pt x="86" y="371"/>
                  </a:lnTo>
                  <a:lnTo>
                    <a:pt x="82" y="362"/>
                  </a:lnTo>
                  <a:lnTo>
                    <a:pt x="68" y="357"/>
                  </a:lnTo>
                  <a:lnTo>
                    <a:pt x="60" y="360"/>
                  </a:lnTo>
                  <a:lnTo>
                    <a:pt x="58" y="355"/>
                  </a:lnTo>
                  <a:lnTo>
                    <a:pt x="43" y="351"/>
                  </a:lnTo>
                  <a:lnTo>
                    <a:pt x="36" y="340"/>
                  </a:lnTo>
                  <a:lnTo>
                    <a:pt x="33" y="331"/>
                  </a:lnTo>
                  <a:lnTo>
                    <a:pt x="26" y="328"/>
                  </a:lnTo>
                  <a:lnTo>
                    <a:pt x="31" y="322"/>
                  </a:lnTo>
                  <a:lnTo>
                    <a:pt x="23" y="305"/>
                  </a:lnTo>
                  <a:lnTo>
                    <a:pt x="31" y="295"/>
                  </a:lnTo>
                  <a:lnTo>
                    <a:pt x="29" y="292"/>
                  </a:lnTo>
                  <a:lnTo>
                    <a:pt x="42" y="283"/>
                  </a:lnTo>
                  <a:lnTo>
                    <a:pt x="26" y="274"/>
                  </a:lnTo>
                  <a:lnTo>
                    <a:pt x="49" y="252"/>
                  </a:lnTo>
                  <a:lnTo>
                    <a:pt x="60" y="243"/>
                  </a:lnTo>
                  <a:lnTo>
                    <a:pt x="62" y="234"/>
                  </a:lnTo>
                  <a:lnTo>
                    <a:pt x="40" y="223"/>
                  </a:lnTo>
                  <a:lnTo>
                    <a:pt x="43" y="211"/>
                  </a:lnTo>
                  <a:lnTo>
                    <a:pt x="29" y="199"/>
                  </a:lnTo>
                  <a:lnTo>
                    <a:pt x="34" y="184"/>
                  </a:lnTo>
                  <a:lnTo>
                    <a:pt x="15" y="165"/>
                  </a:lnTo>
                  <a:lnTo>
                    <a:pt x="23" y="153"/>
                  </a:lnTo>
                  <a:lnTo>
                    <a:pt x="1" y="143"/>
                  </a:lnTo>
                  <a:lnTo>
                    <a:pt x="0" y="131"/>
                  </a:lnTo>
                  <a:lnTo>
                    <a:pt x="9" y="129"/>
                  </a:lnTo>
                  <a:lnTo>
                    <a:pt x="29" y="123"/>
                  </a:lnTo>
                  <a:lnTo>
                    <a:pt x="40" y="117"/>
                  </a:lnTo>
                  <a:lnTo>
                    <a:pt x="62" y="127"/>
                  </a:lnTo>
                  <a:lnTo>
                    <a:pt x="97" y="131"/>
                  </a:lnTo>
                  <a:lnTo>
                    <a:pt x="149" y="149"/>
                  </a:lnTo>
                  <a:lnTo>
                    <a:pt x="161" y="157"/>
                  </a:lnTo>
                  <a:lnTo>
                    <a:pt x="166" y="168"/>
                  </a:lnTo>
                  <a:lnTo>
                    <a:pt x="155" y="177"/>
                  </a:lnTo>
                  <a:lnTo>
                    <a:pt x="136" y="181"/>
                  </a:lnTo>
                  <a:lnTo>
                    <a:pt x="76" y="168"/>
                  </a:lnTo>
                  <a:lnTo>
                    <a:pt x="67" y="171"/>
                  </a:lnTo>
                  <a:lnTo>
                    <a:pt x="92" y="183"/>
                  </a:lnTo>
                  <a:lnTo>
                    <a:pt x="94" y="191"/>
                  </a:lnTo>
                  <a:lnTo>
                    <a:pt x="100" y="208"/>
                  </a:lnTo>
                  <a:lnTo>
                    <a:pt x="118" y="213"/>
                  </a:lnTo>
                  <a:lnTo>
                    <a:pt x="129" y="217"/>
                  </a:lnTo>
                  <a:lnTo>
                    <a:pt x="129" y="209"/>
                  </a:lnTo>
                  <a:lnTo>
                    <a:pt x="118" y="202"/>
                  </a:lnTo>
                  <a:lnTo>
                    <a:pt x="125" y="195"/>
                  </a:lnTo>
                  <a:lnTo>
                    <a:pt x="159" y="206"/>
                  </a:lnTo>
                  <a:lnTo>
                    <a:pt x="169" y="202"/>
                  </a:lnTo>
                  <a:lnTo>
                    <a:pt x="156" y="189"/>
                  </a:lnTo>
                  <a:lnTo>
                    <a:pt x="180" y="174"/>
                  </a:lnTo>
                  <a:lnTo>
                    <a:pt x="192" y="174"/>
                  </a:lnTo>
                  <a:lnTo>
                    <a:pt x="206" y="180"/>
                  </a:lnTo>
                  <a:lnTo>
                    <a:pt x="208" y="168"/>
                  </a:lnTo>
                  <a:lnTo>
                    <a:pt x="195" y="159"/>
                  </a:lnTo>
                  <a:lnTo>
                    <a:pt x="197" y="149"/>
                  </a:lnTo>
                  <a:lnTo>
                    <a:pt x="185" y="139"/>
                  </a:lnTo>
                  <a:lnTo>
                    <a:pt x="221" y="144"/>
                  </a:lnTo>
                  <a:lnTo>
                    <a:pt x="231" y="153"/>
                  </a:lnTo>
                  <a:lnTo>
                    <a:pt x="217" y="155"/>
                  </a:lnTo>
                  <a:lnTo>
                    <a:pt x="220" y="165"/>
                  </a:lnTo>
                  <a:lnTo>
                    <a:pt x="232" y="170"/>
                  </a:lnTo>
                  <a:lnTo>
                    <a:pt x="250" y="166"/>
                  </a:lnTo>
                  <a:lnTo>
                    <a:pt x="248" y="156"/>
                  </a:lnTo>
                  <a:lnTo>
                    <a:pt x="271" y="148"/>
                  </a:lnTo>
                  <a:lnTo>
                    <a:pt x="308" y="134"/>
                  </a:lnTo>
                  <a:lnTo>
                    <a:pt x="318" y="135"/>
                  </a:lnTo>
                  <a:lnTo>
                    <a:pt x="311" y="145"/>
                  </a:lnTo>
                  <a:lnTo>
                    <a:pt x="326" y="147"/>
                  </a:lnTo>
                  <a:lnTo>
                    <a:pt x="333" y="141"/>
                  </a:lnTo>
                  <a:lnTo>
                    <a:pt x="355" y="141"/>
                  </a:lnTo>
                  <a:lnTo>
                    <a:pt x="370" y="134"/>
                  </a:lnTo>
                  <a:lnTo>
                    <a:pt x="389" y="144"/>
                  </a:lnTo>
                  <a:lnTo>
                    <a:pt x="397" y="133"/>
                  </a:lnTo>
                  <a:lnTo>
                    <a:pt x="380" y="124"/>
                  </a:lnTo>
                  <a:lnTo>
                    <a:pt x="383" y="119"/>
                  </a:lnTo>
                  <a:lnTo>
                    <a:pt x="422" y="123"/>
                  </a:lnTo>
                  <a:lnTo>
                    <a:pt x="441" y="128"/>
                  </a:lnTo>
                  <a:lnTo>
                    <a:pt x="496" y="147"/>
                  </a:lnTo>
                  <a:lnTo>
                    <a:pt x="499" y="138"/>
                  </a:lnTo>
                  <a:lnTo>
                    <a:pt x="482" y="130"/>
                  </a:lnTo>
                  <a:lnTo>
                    <a:pt x="479" y="126"/>
                  </a:lnTo>
                  <a:lnTo>
                    <a:pt x="464" y="125"/>
                  </a:lnTo>
                  <a:lnTo>
                    <a:pt x="463" y="117"/>
                  </a:lnTo>
                  <a:lnTo>
                    <a:pt x="450" y="105"/>
                  </a:lnTo>
                  <a:lnTo>
                    <a:pt x="446" y="100"/>
                  </a:lnTo>
                  <a:lnTo>
                    <a:pt x="459" y="86"/>
                  </a:lnTo>
                  <a:lnTo>
                    <a:pt x="457" y="71"/>
                  </a:lnTo>
                  <a:lnTo>
                    <a:pt x="464" y="68"/>
                  </a:lnTo>
                  <a:lnTo>
                    <a:pt x="497" y="73"/>
                  </a:lnTo>
                  <a:lnTo>
                    <a:pt x="506" y="82"/>
                  </a:lnTo>
                  <a:lnTo>
                    <a:pt x="503" y="94"/>
                  </a:lnTo>
                  <a:lnTo>
                    <a:pt x="514" y="99"/>
                  </a:lnTo>
                  <a:lnTo>
                    <a:pt x="525" y="110"/>
                  </a:lnTo>
                  <a:lnTo>
                    <a:pt x="537" y="132"/>
                  </a:lnTo>
                  <a:lnTo>
                    <a:pt x="556" y="142"/>
                  </a:lnTo>
                  <a:lnTo>
                    <a:pt x="558" y="153"/>
                  </a:lnTo>
                  <a:lnTo>
                    <a:pt x="548" y="176"/>
                  </a:lnTo>
                  <a:lnTo>
                    <a:pt x="564" y="178"/>
                  </a:lnTo>
                  <a:lnTo>
                    <a:pt x="565" y="172"/>
                  </a:lnTo>
                  <a:lnTo>
                    <a:pt x="576" y="168"/>
                  </a:lnTo>
                  <a:lnTo>
                    <a:pt x="575" y="160"/>
                  </a:lnTo>
                  <a:lnTo>
                    <a:pt x="580" y="152"/>
                  </a:lnTo>
                  <a:lnTo>
                    <a:pt x="568" y="143"/>
                  </a:lnTo>
                  <a:lnTo>
                    <a:pt x="566" y="132"/>
                  </a:lnTo>
                  <a:lnTo>
                    <a:pt x="552" y="131"/>
                  </a:lnTo>
                  <a:lnTo>
                    <a:pt x="543" y="122"/>
                  </a:lnTo>
                  <a:lnTo>
                    <a:pt x="542" y="106"/>
                  </a:lnTo>
                  <a:lnTo>
                    <a:pt x="518" y="94"/>
                  </a:lnTo>
                  <a:lnTo>
                    <a:pt x="532" y="83"/>
                  </a:lnTo>
                  <a:lnTo>
                    <a:pt x="521" y="72"/>
                  </a:lnTo>
                  <a:lnTo>
                    <a:pt x="527" y="71"/>
                  </a:lnTo>
                  <a:lnTo>
                    <a:pt x="539" y="80"/>
                  </a:lnTo>
                  <a:lnTo>
                    <a:pt x="545" y="95"/>
                  </a:lnTo>
                  <a:lnTo>
                    <a:pt x="560" y="98"/>
                  </a:lnTo>
                  <a:lnTo>
                    <a:pt x="546" y="87"/>
                  </a:lnTo>
                  <a:lnTo>
                    <a:pt x="562" y="80"/>
                  </a:lnTo>
                  <a:lnTo>
                    <a:pt x="585" y="80"/>
                  </a:lnTo>
                  <a:lnTo>
                    <a:pt x="614" y="88"/>
                  </a:lnTo>
                  <a:lnTo>
                    <a:pt x="593" y="76"/>
                  </a:lnTo>
                  <a:lnTo>
                    <a:pt x="579" y="60"/>
                  </a:lnTo>
                  <a:lnTo>
                    <a:pt x="596" y="57"/>
                  </a:lnTo>
                  <a:lnTo>
                    <a:pt x="625" y="57"/>
                  </a:lnTo>
                  <a:lnTo>
                    <a:pt x="648" y="55"/>
                  </a:lnTo>
                  <a:lnTo>
                    <a:pt x="631" y="48"/>
                  </a:lnTo>
                  <a:lnTo>
                    <a:pt x="635" y="37"/>
                  </a:lnTo>
                  <a:lnTo>
                    <a:pt x="648" y="37"/>
                  </a:lnTo>
                  <a:lnTo>
                    <a:pt x="662" y="30"/>
                  </a:lnTo>
                  <a:lnTo>
                    <a:pt x="690" y="28"/>
                  </a:lnTo>
                  <a:lnTo>
                    <a:pt x="689" y="24"/>
                  </a:lnTo>
                  <a:lnTo>
                    <a:pt x="716" y="23"/>
                  </a:lnTo>
                  <a:lnTo>
                    <a:pt x="729" y="26"/>
                  </a:lnTo>
                  <a:lnTo>
                    <a:pt x="745" y="18"/>
                  </a:lnTo>
                  <a:lnTo>
                    <a:pt x="766" y="18"/>
                  </a:lnTo>
                  <a:lnTo>
                    <a:pt x="762" y="12"/>
                  </a:lnTo>
                  <a:lnTo>
                    <a:pt x="764" y="6"/>
                  </a:lnTo>
                  <a:lnTo>
                    <a:pt x="782" y="0"/>
                  </a:lnTo>
                  <a:lnTo>
                    <a:pt x="807" y="5"/>
                  </a:lnTo>
                  <a:lnTo>
                    <a:pt x="796" y="8"/>
                  </a:lnTo>
                  <a:lnTo>
                    <a:pt x="824" y="11"/>
                  </a:lnTo>
                  <a:lnTo>
                    <a:pt x="836" y="17"/>
                  </a:lnTo>
                  <a:lnTo>
                    <a:pt x="842" y="14"/>
                  </a:lnTo>
                  <a:lnTo>
                    <a:pt x="875" y="14"/>
                  </a:lnTo>
                  <a:lnTo>
                    <a:pt x="909" y="21"/>
                  </a:lnTo>
                  <a:lnTo>
                    <a:pt x="925" y="27"/>
                  </a:lnTo>
                  <a:lnTo>
                    <a:pt x="933" y="34"/>
                  </a:lnTo>
                  <a:lnTo>
                    <a:pt x="925" y="39"/>
                  </a:lnTo>
                  <a:lnTo>
                    <a:pt x="906" y="47"/>
                  </a:lnTo>
                  <a:lnTo>
                    <a:pt x="903" y="51"/>
                  </a:lnTo>
                  <a:lnTo>
                    <a:pt x="919" y="54"/>
                  </a:lnTo>
                  <a:lnTo>
                    <a:pt x="941" y="57"/>
                  </a:lnTo>
                  <a:lnTo>
                    <a:pt x="947" y="54"/>
                  </a:lnTo>
                  <a:lnTo>
                    <a:pt x="965" y="64"/>
                  </a:lnTo>
                  <a:lnTo>
                    <a:pt x="965" y="60"/>
                  </a:lnTo>
                  <a:lnTo>
                    <a:pt x="981" y="58"/>
                  </a:lnTo>
                  <a:lnTo>
                    <a:pt x="1021" y="60"/>
                  </a:lnTo>
                  <a:lnTo>
                    <a:pt x="1032" y="68"/>
                  </a:lnTo>
                  <a:lnTo>
                    <a:pt x="1084" y="70"/>
                  </a:lnTo>
                  <a:lnTo>
                    <a:pt x="1070" y="58"/>
                  </a:lnTo>
                  <a:lnTo>
                    <a:pt x="1098" y="61"/>
                  </a:lnTo>
                  <a:lnTo>
                    <a:pt x="1116" y="61"/>
                  </a:lnTo>
                  <a:lnTo>
                    <a:pt x="1145" y="68"/>
                  </a:lnTo>
                  <a:lnTo>
                    <a:pt x="1163" y="79"/>
                  </a:lnTo>
                  <a:lnTo>
                    <a:pt x="1164" y="85"/>
                  </a:lnTo>
                  <a:lnTo>
                    <a:pt x="1194" y="97"/>
                  </a:lnTo>
                  <a:lnTo>
                    <a:pt x="1221" y="104"/>
                  </a:lnTo>
                  <a:lnTo>
                    <a:pt x="1212" y="88"/>
                  </a:lnTo>
                  <a:lnTo>
                    <a:pt x="1240" y="94"/>
                  </a:lnTo>
                  <a:lnTo>
                    <a:pt x="1255" y="90"/>
                  </a:lnTo>
                  <a:lnTo>
                    <a:pt x="1283" y="95"/>
                  </a:lnTo>
                  <a:lnTo>
                    <a:pt x="1286" y="91"/>
                  </a:lnTo>
                  <a:lnTo>
                    <a:pt x="1309" y="93"/>
                  </a:lnTo>
                  <a:lnTo>
                    <a:pt x="1281" y="78"/>
                  </a:lnTo>
                  <a:lnTo>
                    <a:pt x="1287" y="71"/>
                  </a:lnTo>
                  <a:lnTo>
                    <a:pt x="1407" y="82"/>
                  </a:lnTo>
                  <a:lnTo>
                    <a:pt x="1430" y="91"/>
                  </a:lnTo>
                  <a:lnTo>
                    <a:pt x="1479" y="103"/>
                  </a:lnTo>
                  <a:lnTo>
                    <a:pt x="1523" y="100"/>
                  </a:lnTo>
                  <a:lnTo>
                    <a:pt x="1550" y="103"/>
                  </a:lnTo>
                  <a:lnTo>
                    <a:pt x="1569" y="109"/>
                  </a:lnTo>
                  <a:lnTo>
                    <a:pt x="1585" y="120"/>
                  </a:lnTo>
                  <a:lnTo>
                    <a:pt x="1606" y="125"/>
                  </a:lnTo>
                  <a:lnTo>
                    <a:pt x="1618" y="122"/>
                  </a:lnTo>
                  <a:lnTo>
                    <a:pt x="1639" y="122"/>
                  </a:lnTo>
                  <a:lnTo>
                    <a:pt x="1666" y="125"/>
                  </a:lnTo>
                  <a:lnTo>
                    <a:pt x="1686" y="123"/>
                  </a:lnTo>
                  <a:lnTo>
                    <a:pt x="1729" y="137"/>
                  </a:lnTo>
                  <a:lnTo>
                    <a:pt x="1737" y="132"/>
                  </a:lnTo>
                  <a:lnTo>
                    <a:pt x="1711" y="122"/>
                  </a:lnTo>
                  <a:lnTo>
                    <a:pt x="1705" y="114"/>
                  </a:lnTo>
                  <a:lnTo>
                    <a:pt x="1751" y="119"/>
                  </a:lnTo>
                  <a:lnTo>
                    <a:pt x="1775" y="118"/>
                  </a:lnTo>
                  <a:lnTo>
                    <a:pt x="1822" y="125"/>
                  </a:lnTo>
                  <a:lnTo>
                    <a:pt x="1850" y="133"/>
                  </a:lnTo>
                  <a:lnTo>
                    <a:pt x="1948" y="198"/>
                  </a:lnTo>
                  <a:lnTo>
                    <a:pt x="1942" y="205"/>
                  </a:lnTo>
                  <a:lnTo>
                    <a:pt x="1924" y="205"/>
                  </a:lnTo>
                  <a:lnTo>
                    <a:pt x="1948" y="214"/>
                  </a:lnTo>
                  <a:lnTo>
                    <a:pt x="1975" y="227"/>
                  </a:lnTo>
                  <a:lnTo>
                    <a:pt x="1988" y="231"/>
                  </a:lnTo>
                  <a:lnTo>
                    <a:pt x="1999" y="239"/>
                  </a:lnTo>
                  <a:lnTo>
                    <a:pt x="2002" y="243"/>
                  </a:lnTo>
                  <a:lnTo>
                    <a:pt x="1972" y="240"/>
                  </a:lnTo>
                  <a:lnTo>
                    <a:pt x="1953" y="252"/>
                  </a:lnTo>
                  <a:lnTo>
                    <a:pt x="1944" y="254"/>
                  </a:lnTo>
                  <a:lnTo>
                    <a:pt x="1939" y="267"/>
                  </a:lnTo>
                  <a:lnTo>
                    <a:pt x="1933" y="277"/>
                  </a:lnTo>
                  <a:lnTo>
                    <a:pt x="1938" y="285"/>
                  </a:lnTo>
                  <a:lnTo>
                    <a:pt x="1904" y="273"/>
                  </a:lnTo>
                  <a:lnTo>
                    <a:pt x="1886" y="287"/>
                  </a:lnTo>
                  <a:lnTo>
                    <a:pt x="1872" y="280"/>
                  </a:lnTo>
                  <a:lnTo>
                    <a:pt x="1868" y="288"/>
                  </a:lnTo>
                  <a:lnTo>
                    <a:pt x="1847" y="285"/>
                  </a:lnTo>
                  <a:lnTo>
                    <a:pt x="1857" y="297"/>
                  </a:lnTo>
                  <a:lnTo>
                    <a:pt x="1859" y="314"/>
                  </a:lnTo>
                  <a:lnTo>
                    <a:pt x="1868" y="321"/>
                  </a:lnTo>
                  <a:lnTo>
                    <a:pt x="1888" y="325"/>
                  </a:lnTo>
                  <a:lnTo>
                    <a:pt x="1915" y="351"/>
                  </a:lnTo>
                  <a:lnTo>
                    <a:pt x="1903" y="351"/>
                  </a:lnTo>
                  <a:lnTo>
                    <a:pt x="1913" y="366"/>
                  </a:lnTo>
                  <a:lnTo>
                    <a:pt x="1927" y="374"/>
                  </a:lnTo>
                  <a:lnTo>
                    <a:pt x="1912" y="383"/>
                  </a:lnTo>
                  <a:lnTo>
                    <a:pt x="1928" y="404"/>
                  </a:lnTo>
                  <a:lnTo>
                    <a:pt x="1911" y="408"/>
                  </a:lnTo>
                  <a:lnTo>
                    <a:pt x="1925" y="427"/>
                  </a:lnTo>
                  <a:lnTo>
                    <a:pt x="1919" y="444"/>
                  </a:lnTo>
                  <a:lnTo>
                    <a:pt x="1902" y="431"/>
                  </a:lnTo>
                  <a:lnTo>
                    <a:pt x="1871" y="405"/>
                  </a:lnTo>
                  <a:lnTo>
                    <a:pt x="1824" y="365"/>
                  </a:lnTo>
                  <a:lnTo>
                    <a:pt x="1805" y="340"/>
                  </a:lnTo>
                  <a:lnTo>
                    <a:pt x="1805" y="329"/>
                  </a:lnTo>
                  <a:lnTo>
                    <a:pt x="1797" y="321"/>
                  </a:lnTo>
                  <a:lnTo>
                    <a:pt x="1814" y="317"/>
                  </a:lnTo>
                  <a:lnTo>
                    <a:pt x="1813" y="295"/>
                  </a:lnTo>
                  <a:lnTo>
                    <a:pt x="1815" y="277"/>
                  </a:lnTo>
                  <a:lnTo>
                    <a:pt x="1822" y="263"/>
                  </a:lnTo>
                  <a:lnTo>
                    <a:pt x="1802" y="239"/>
                  </a:lnTo>
                  <a:lnTo>
                    <a:pt x="1788" y="240"/>
                  </a:lnTo>
                  <a:lnTo>
                    <a:pt x="1798" y="255"/>
                  </a:lnTo>
                  <a:lnTo>
                    <a:pt x="1788" y="274"/>
                  </a:lnTo>
                  <a:lnTo>
                    <a:pt x="1751" y="252"/>
                  </a:lnTo>
                  <a:lnTo>
                    <a:pt x="1724" y="258"/>
                  </a:lnTo>
                  <a:lnTo>
                    <a:pt x="1724" y="288"/>
                  </a:lnTo>
                  <a:lnTo>
                    <a:pt x="1747" y="298"/>
                  </a:lnTo>
                  <a:lnTo>
                    <a:pt x="1722" y="303"/>
                  </a:lnTo>
                  <a:lnTo>
                    <a:pt x="1703" y="305"/>
                  </a:lnTo>
                  <a:lnTo>
                    <a:pt x="1690" y="292"/>
                  </a:lnTo>
                  <a:lnTo>
                    <a:pt x="1666" y="289"/>
                  </a:lnTo>
                  <a:lnTo>
                    <a:pt x="1659" y="298"/>
                  </a:lnTo>
                  <a:lnTo>
                    <a:pt x="1614" y="295"/>
                  </a:lnTo>
                  <a:lnTo>
                    <a:pt x="1575" y="300"/>
                  </a:lnTo>
                  <a:lnTo>
                    <a:pt x="1565" y="334"/>
                  </a:lnTo>
                  <a:lnTo>
                    <a:pt x="1550" y="377"/>
                  </a:lnTo>
                  <a:lnTo>
                    <a:pt x="1574" y="379"/>
                  </a:lnTo>
                  <a:lnTo>
                    <a:pt x="1591" y="390"/>
                  </a:lnTo>
                  <a:lnTo>
                    <a:pt x="1608" y="394"/>
                  </a:lnTo>
                  <a:lnTo>
                    <a:pt x="1609" y="385"/>
                  </a:lnTo>
                  <a:lnTo>
                    <a:pt x="1626" y="386"/>
                  </a:lnTo>
                  <a:lnTo>
                    <a:pt x="1664" y="406"/>
                  </a:lnTo>
                  <a:lnTo>
                    <a:pt x="1678" y="422"/>
                  </a:lnTo>
                  <a:lnTo>
                    <a:pt x="1682" y="440"/>
                  </a:lnTo>
                  <a:lnTo>
                    <a:pt x="1698" y="462"/>
                  </a:lnTo>
                  <a:lnTo>
                    <a:pt x="1714" y="491"/>
                  </a:lnTo>
                  <a:lnTo>
                    <a:pt x="1711" y="518"/>
                  </a:lnTo>
                  <a:lnTo>
                    <a:pt x="1715" y="531"/>
                  </a:lnTo>
                  <a:lnTo>
                    <a:pt x="1709" y="553"/>
                  </a:lnTo>
                  <a:lnTo>
                    <a:pt x="1703" y="574"/>
                  </a:lnTo>
                  <a:lnTo>
                    <a:pt x="1700" y="585"/>
                  </a:lnTo>
                  <a:lnTo>
                    <a:pt x="1686" y="597"/>
                  </a:lnTo>
                  <a:lnTo>
                    <a:pt x="1677" y="597"/>
                  </a:lnTo>
                  <a:lnTo>
                    <a:pt x="1662" y="588"/>
                  </a:lnTo>
                  <a:lnTo>
                    <a:pt x="1650" y="602"/>
                  </a:lnTo>
                  <a:lnTo>
                    <a:pt x="1651" y="60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74" name="Google Shape;674;p49"/>
            <p:cNvSpPr/>
            <p:nvPr/>
          </p:nvSpPr>
          <p:spPr>
            <a:xfrm>
              <a:off x="9439137" y="2136844"/>
              <a:ext cx="90467" cy="31743"/>
            </a:xfrm>
            <a:custGeom>
              <a:avLst/>
              <a:gdLst/>
              <a:ahLst/>
              <a:cxnLst/>
              <a:rect l="l" t="t" r="r" b="b"/>
              <a:pathLst>
                <a:path w="57" h="20" extrusionOk="0">
                  <a:moveTo>
                    <a:pt x="57" y="14"/>
                  </a:moveTo>
                  <a:lnTo>
                    <a:pt x="3" y="20"/>
                  </a:lnTo>
                  <a:lnTo>
                    <a:pt x="0" y="2"/>
                  </a:lnTo>
                  <a:lnTo>
                    <a:pt x="6" y="0"/>
                  </a:lnTo>
                  <a:lnTo>
                    <a:pt x="15" y="1"/>
                  </a:lnTo>
                  <a:lnTo>
                    <a:pt x="52" y="9"/>
                  </a:lnTo>
                  <a:lnTo>
                    <a:pt x="57" y="1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75" name="Google Shape;675;p49"/>
            <p:cNvSpPr/>
            <p:nvPr/>
          </p:nvSpPr>
          <p:spPr>
            <a:xfrm>
              <a:off x="8474147" y="2105102"/>
              <a:ext cx="109514" cy="19046"/>
            </a:xfrm>
            <a:custGeom>
              <a:avLst/>
              <a:gdLst/>
              <a:ahLst/>
              <a:cxnLst/>
              <a:rect l="l" t="t" r="r" b="b"/>
              <a:pathLst>
                <a:path w="69" h="12" extrusionOk="0">
                  <a:moveTo>
                    <a:pt x="66" y="5"/>
                  </a:moveTo>
                  <a:lnTo>
                    <a:pt x="53" y="6"/>
                  </a:lnTo>
                  <a:lnTo>
                    <a:pt x="44" y="8"/>
                  </a:lnTo>
                  <a:lnTo>
                    <a:pt x="44" y="10"/>
                  </a:lnTo>
                  <a:lnTo>
                    <a:pt x="34" y="12"/>
                  </a:lnTo>
                  <a:lnTo>
                    <a:pt x="20" y="9"/>
                  </a:lnTo>
                  <a:lnTo>
                    <a:pt x="23" y="5"/>
                  </a:lnTo>
                  <a:lnTo>
                    <a:pt x="0" y="5"/>
                  </a:lnTo>
                  <a:lnTo>
                    <a:pt x="19" y="2"/>
                  </a:lnTo>
                  <a:lnTo>
                    <a:pt x="35" y="2"/>
                  </a:lnTo>
                  <a:lnTo>
                    <a:pt x="39" y="6"/>
                  </a:lnTo>
                  <a:lnTo>
                    <a:pt x="43" y="3"/>
                  </a:lnTo>
                  <a:lnTo>
                    <a:pt x="52" y="0"/>
                  </a:lnTo>
                  <a:lnTo>
                    <a:pt x="69" y="3"/>
                  </a:lnTo>
                  <a:lnTo>
                    <a:pt x="66" y="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76" name="Google Shape;676;p49"/>
            <p:cNvSpPr/>
            <p:nvPr/>
          </p:nvSpPr>
          <p:spPr>
            <a:xfrm>
              <a:off x="9240743" y="2100340"/>
              <a:ext cx="184110" cy="50789"/>
            </a:xfrm>
            <a:custGeom>
              <a:avLst/>
              <a:gdLst/>
              <a:ahLst/>
              <a:cxnLst/>
              <a:rect l="l" t="t" r="r" b="b"/>
              <a:pathLst>
                <a:path w="116" h="32" extrusionOk="0">
                  <a:moveTo>
                    <a:pt x="116" y="30"/>
                  </a:moveTo>
                  <a:lnTo>
                    <a:pt x="96" y="32"/>
                  </a:lnTo>
                  <a:lnTo>
                    <a:pt x="61" y="28"/>
                  </a:lnTo>
                  <a:lnTo>
                    <a:pt x="37" y="23"/>
                  </a:lnTo>
                  <a:lnTo>
                    <a:pt x="17" y="13"/>
                  </a:lnTo>
                  <a:lnTo>
                    <a:pt x="0" y="11"/>
                  </a:lnTo>
                  <a:lnTo>
                    <a:pt x="16" y="2"/>
                  </a:lnTo>
                  <a:lnTo>
                    <a:pt x="34" y="0"/>
                  </a:lnTo>
                  <a:lnTo>
                    <a:pt x="63" y="6"/>
                  </a:lnTo>
                  <a:lnTo>
                    <a:pt x="103" y="18"/>
                  </a:lnTo>
                  <a:lnTo>
                    <a:pt x="116" y="3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77" name="Google Shape;677;p49"/>
            <p:cNvSpPr/>
            <p:nvPr/>
          </p:nvSpPr>
          <p:spPr>
            <a:xfrm>
              <a:off x="7512332" y="3092303"/>
              <a:ext cx="301559" cy="233309"/>
            </a:xfrm>
            <a:custGeom>
              <a:avLst/>
              <a:gdLst/>
              <a:ahLst/>
              <a:cxnLst/>
              <a:rect l="l" t="t" r="r" b="b"/>
              <a:pathLst>
                <a:path w="190" h="147" extrusionOk="0">
                  <a:moveTo>
                    <a:pt x="114" y="6"/>
                  </a:moveTo>
                  <a:lnTo>
                    <a:pt x="120" y="13"/>
                  </a:lnTo>
                  <a:lnTo>
                    <a:pt x="148" y="22"/>
                  </a:lnTo>
                  <a:lnTo>
                    <a:pt x="154" y="18"/>
                  </a:lnTo>
                  <a:lnTo>
                    <a:pt x="171" y="26"/>
                  </a:lnTo>
                  <a:lnTo>
                    <a:pt x="189" y="24"/>
                  </a:lnTo>
                  <a:lnTo>
                    <a:pt x="190" y="35"/>
                  </a:lnTo>
                  <a:lnTo>
                    <a:pt x="176" y="47"/>
                  </a:lnTo>
                  <a:lnTo>
                    <a:pt x="156" y="52"/>
                  </a:lnTo>
                  <a:lnTo>
                    <a:pt x="154" y="58"/>
                  </a:lnTo>
                  <a:lnTo>
                    <a:pt x="145" y="68"/>
                  </a:lnTo>
                  <a:lnTo>
                    <a:pt x="139" y="83"/>
                  </a:lnTo>
                  <a:lnTo>
                    <a:pt x="145" y="95"/>
                  </a:lnTo>
                  <a:lnTo>
                    <a:pt x="136" y="103"/>
                  </a:lnTo>
                  <a:lnTo>
                    <a:pt x="133" y="115"/>
                  </a:lnTo>
                  <a:lnTo>
                    <a:pt x="121" y="119"/>
                  </a:lnTo>
                  <a:lnTo>
                    <a:pt x="110" y="134"/>
                  </a:lnTo>
                  <a:lnTo>
                    <a:pt x="90" y="134"/>
                  </a:lnTo>
                  <a:lnTo>
                    <a:pt x="75" y="134"/>
                  </a:lnTo>
                  <a:lnTo>
                    <a:pt x="65" y="140"/>
                  </a:lnTo>
                  <a:lnTo>
                    <a:pt x="59" y="147"/>
                  </a:lnTo>
                  <a:lnTo>
                    <a:pt x="50" y="146"/>
                  </a:lnTo>
                  <a:lnTo>
                    <a:pt x="45" y="139"/>
                  </a:lnTo>
                  <a:lnTo>
                    <a:pt x="41" y="129"/>
                  </a:lnTo>
                  <a:lnTo>
                    <a:pt x="27" y="126"/>
                  </a:lnTo>
                  <a:lnTo>
                    <a:pt x="25" y="119"/>
                  </a:lnTo>
                  <a:lnTo>
                    <a:pt x="31" y="112"/>
                  </a:lnTo>
                  <a:lnTo>
                    <a:pt x="33" y="107"/>
                  </a:lnTo>
                  <a:lnTo>
                    <a:pt x="28" y="101"/>
                  </a:lnTo>
                  <a:lnTo>
                    <a:pt x="33" y="89"/>
                  </a:lnTo>
                  <a:lnTo>
                    <a:pt x="27" y="78"/>
                  </a:lnTo>
                  <a:lnTo>
                    <a:pt x="34" y="76"/>
                  </a:lnTo>
                  <a:lnTo>
                    <a:pt x="35" y="67"/>
                  </a:lnTo>
                  <a:lnTo>
                    <a:pt x="37" y="64"/>
                  </a:lnTo>
                  <a:lnTo>
                    <a:pt x="38" y="49"/>
                  </a:lnTo>
                  <a:lnTo>
                    <a:pt x="45" y="44"/>
                  </a:lnTo>
                  <a:lnTo>
                    <a:pt x="42" y="35"/>
                  </a:lnTo>
                  <a:lnTo>
                    <a:pt x="32" y="35"/>
                  </a:lnTo>
                  <a:lnTo>
                    <a:pt x="30" y="37"/>
                  </a:lnTo>
                  <a:lnTo>
                    <a:pt x="21" y="37"/>
                  </a:lnTo>
                  <a:lnTo>
                    <a:pt x="17" y="27"/>
                  </a:lnTo>
                  <a:lnTo>
                    <a:pt x="10" y="30"/>
                  </a:lnTo>
                  <a:lnTo>
                    <a:pt x="5" y="35"/>
                  </a:lnTo>
                  <a:lnTo>
                    <a:pt x="6" y="21"/>
                  </a:lnTo>
                  <a:lnTo>
                    <a:pt x="0" y="14"/>
                  </a:lnTo>
                  <a:lnTo>
                    <a:pt x="22" y="0"/>
                  </a:lnTo>
                  <a:lnTo>
                    <a:pt x="41" y="3"/>
                  </a:lnTo>
                  <a:lnTo>
                    <a:pt x="61" y="3"/>
                  </a:lnTo>
                  <a:lnTo>
                    <a:pt x="77" y="6"/>
                  </a:lnTo>
                  <a:lnTo>
                    <a:pt x="90" y="5"/>
                  </a:lnTo>
                  <a:lnTo>
                    <a:pt x="114" y="6"/>
                  </a:lnTo>
                  <a:lnTo>
                    <a:pt x="114" y="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78" name="Google Shape;678;p49"/>
            <p:cNvSpPr/>
            <p:nvPr/>
          </p:nvSpPr>
          <p:spPr>
            <a:xfrm>
              <a:off x="7947212" y="3114522"/>
              <a:ext cx="25395" cy="47614"/>
            </a:xfrm>
            <a:custGeom>
              <a:avLst/>
              <a:gdLst/>
              <a:ahLst/>
              <a:cxnLst/>
              <a:rect l="l" t="t" r="r" b="b"/>
              <a:pathLst>
                <a:path w="16" h="30" extrusionOk="0">
                  <a:moveTo>
                    <a:pt x="16" y="16"/>
                  </a:moveTo>
                  <a:lnTo>
                    <a:pt x="11" y="30"/>
                  </a:lnTo>
                  <a:lnTo>
                    <a:pt x="4" y="26"/>
                  </a:lnTo>
                  <a:lnTo>
                    <a:pt x="0" y="14"/>
                  </a:lnTo>
                  <a:lnTo>
                    <a:pt x="3" y="7"/>
                  </a:lnTo>
                  <a:lnTo>
                    <a:pt x="12" y="0"/>
                  </a:lnTo>
                  <a:lnTo>
                    <a:pt x="16" y="1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79" name="Google Shape;679;p49"/>
            <p:cNvSpPr/>
            <p:nvPr/>
          </p:nvSpPr>
          <p:spPr>
            <a:xfrm>
              <a:off x="7632956" y="2874864"/>
              <a:ext cx="295211" cy="258703"/>
            </a:xfrm>
            <a:custGeom>
              <a:avLst/>
              <a:gdLst/>
              <a:ahLst/>
              <a:cxnLst/>
              <a:rect l="l" t="t" r="r" b="b"/>
              <a:pathLst>
                <a:path w="186" h="163" extrusionOk="0">
                  <a:moveTo>
                    <a:pt x="151" y="29"/>
                  </a:moveTo>
                  <a:lnTo>
                    <a:pt x="154" y="31"/>
                  </a:lnTo>
                  <a:lnTo>
                    <a:pt x="158" y="31"/>
                  </a:lnTo>
                  <a:lnTo>
                    <a:pt x="165" y="35"/>
                  </a:lnTo>
                  <a:lnTo>
                    <a:pt x="186" y="39"/>
                  </a:lnTo>
                  <a:lnTo>
                    <a:pt x="179" y="52"/>
                  </a:lnTo>
                  <a:lnTo>
                    <a:pt x="178" y="65"/>
                  </a:lnTo>
                  <a:lnTo>
                    <a:pt x="174" y="68"/>
                  </a:lnTo>
                  <a:lnTo>
                    <a:pt x="167" y="66"/>
                  </a:lnTo>
                  <a:lnTo>
                    <a:pt x="168" y="71"/>
                  </a:lnTo>
                  <a:lnTo>
                    <a:pt x="157" y="81"/>
                  </a:lnTo>
                  <a:lnTo>
                    <a:pt x="157" y="90"/>
                  </a:lnTo>
                  <a:lnTo>
                    <a:pt x="164" y="87"/>
                  </a:lnTo>
                  <a:lnTo>
                    <a:pt x="170" y="95"/>
                  </a:lnTo>
                  <a:lnTo>
                    <a:pt x="169" y="100"/>
                  </a:lnTo>
                  <a:lnTo>
                    <a:pt x="174" y="107"/>
                  </a:lnTo>
                  <a:lnTo>
                    <a:pt x="168" y="113"/>
                  </a:lnTo>
                  <a:lnTo>
                    <a:pt x="173" y="127"/>
                  </a:lnTo>
                  <a:lnTo>
                    <a:pt x="182" y="130"/>
                  </a:lnTo>
                  <a:lnTo>
                    <a:pt x="180" y="138"/>
                  </a:lnTo>
                  <a:lnTo>
                    <a:pt x="167" y="149"/>
                  </a:lnTo>
                  <a:lnTo>
                    <a:pt x="137" y="143"/>
                  </a:lnTo>
                  <a:lnTo>
                    <a:pt x="114" y="149"/>
                  </a:lnTo>
                  <a:lnTo>
                    <a:pt x="113" y="161"/>
                  </a:lnTo>
                  <a:lnTo>
                    <a:pt x="95" y="163"/>
                  </a:lnTo>
                  <a:lnTo>
                    <a:pt x="78" y="155"/>
                  </a:lnTo>
                  <a:lnTo>
                    <a:pt x="72" y="159"/>
                  </a:lnTo>
                  <a:lnTo>
                    <a:pt x="44" y="150"/>
                  </a:lnTo>
                  <a:lnTo>
                    <a:pt x="38" y="143"/>
                  </a:lnTo>
                  <a:lnTo>
                    <a:pt x="46" y="132"/>
                  </a:lnTo>
                  <a:lnTo>
                    <a:pt x="49" y="95"/>
                  </a:lnTo>
                  <a:lnTo>
                    <a:pt x="34" y="75"/>
                  </a:lnTo>
                  <a:lnTo>
                    <a:pt x="23" y="66"/>
                  </a:lnTo>
                  <a:lnTo>
                    <a:pt x="1" y="58"/>
                  </a:lnTo>
                  <a:lnTo>
                    <a:pt x="0" y="45"/>
                  </a:lnTo>
                  <a:lnTo>
                    <a:pt x="19" y="41"/>
                  </a:lnTo>
                  <a:lnTo>
                    <a:pt x="43" y="46"/>
                  </a:lnTo>
                  <a:lnTo>
                    <a:pt x="39" y="25"/>
                  </a:lnTo>
                  <a:lnTo>
                    <a:pt x="53" y="32"/>
                  </a:lnTo>
                  <a:lnTo>
                    <a:pt x="87" y="18"/>
                  </a:lnTo>
                  <a:lnTo>
                    <a:pt x="91" y="3"/>
                  </a:lnTo>
                  <a:lnTo>
                    <a:pt x="103" y="0"/>
                  </a:lnTo>
                  <a:lnTo>
                    <a:pt x="106" y="6"/>
                  </a:lnTo>
                  <a:lnTo>
                    <a:pt x="112" y="6"/>
                  </a:lnTo>
                  <a:lnTo>
                    <a:pt x="120" y="14"/>
                  </a:lnTo>
                  <a:lnTo>
                    <a:pt x="130" y="22"/>
                  </a:lnTo>
                  <a:lnTo>
                    <a:pt x="137" y="20"/>
                  </a:lnTo>
                  <a:lnTo>
                    <a:pt x="151" y="2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80" name="Google Shape;680;p49"/>
            <p:cNvSpPr/>
            <p:nvPr/>
          </p:nvSpPr>
          <p:spPr>
            <a:xfrm>
              <a:off x="4685609" y="2925652"/>
              <a:ext cx="1455420" cy="728497"/>
            </a:xfrm>
            <a:custGeom>
              <a:avLst/>
              <a:gdLst/>
              <a:ahLst/>
              <a:cxnLst/>
              <a:rect l="l" t="t" r="r" b="b"/>
              <a:pathLst>
                <a:path w="917" h="459" extrusionOk="0">
                  <a:moveTo>
                    <a:pt x="601" y="26"/>
                  </a:moveTo>
                  <a:lnTo>
                    <a:pt x="583" y="31"/>
                  </a:lnTo>
                  <a:lnTo>
                    <a:pt x="569" y="39"/>
                  </a:lnTo>
                  <a:lnTo>
                    <a:pt x="555" y="47"/>
                  </a:lnTo>
                  <a:lnTo>
                    <a:pt x="554" y="49"/>
                  </a:lnTo>
                  <a:lnTo>
                    <a:pt x="571" y="46"/>
                  </a:lnTo>
                  <a:lnTo>
                    <a:pt x="577" y="52"/>
                  </a:lnTo>
                  <a:lnTo>
                    <a:pt x="591" y="48"/>
                  </a:lnTo>
                  <a:lnTo>
                    <a:pt x="605" y="41"/>
                  </a:lnTo>
                  <a:lnTo>
                    <a:pt x="621" y="35"/>
                  </a:lnTo>
                  <a:lnTo>
                    <a:pt x="612" y="45"/>
                  </a:lnTo>
                  <a:lnTo>
                    <a:pt x="620" y="47"/>
                  </a:lnTo>
                  <a:lnTo>
                    <a:pt x="627" y="54"/>
                  </a:lnTo>
                  <a:lnTo>
                    <a:pt x="642" y="50"/>
                  </a:lnTo>
                  <a:lnTo>
                    <a:pt x="657" y="48"/>
                  </a:lnTo>
                  <a:lnTo>
                    <a:pt x="658" y="54"/>
                  </a:lnTo>
                  <a:lnTo>
                    <a:pt x="662" y="54"/>
                  </a:lnTo>
                  <a:lnTo>
                    <a:pt x="666" y="55"/>
                  </a:lnTo>
                  <a:lnTo>
                    <a:pt x="671" y="63"/>
                  </a:lnTo>
                  <a:lnTo>
                    <a:pt x="657" y="64"/>
                  </a:lnTo>
                  <a:lnTo>
                    <a:pt x="656" y="64"/>
                  </a:lnTo>
                  <a:lnTo>
                    <a:pt x="645" y="63"/>
                  </a:lnTo>
                  <a:lnTo>
                    <a:pt x="632" y="66"/>
                  </a:lnTo>
                  <a:lnTo>
                    <a:pt x="621" y="68"/>
                  </a:lnTo>
                  <a:lnTo>
                    <a:pt x="607" y="80"/>
                  </a:lnTo>
                  <a:lnTo>
                    <a:pt x="598" y="86"/>
                  </a:lnTo>
                  <a:lnTo>
                    <a:pt x="600" y="88"/>
                  </a:lnTo>
                  <a:lnTo>
                    <a:pt x="616" y="77"/>
                  </a:lnTo>
                  <a:lnTo>
                    <a:pt x="617" y="77"/>
                  </a:lnTo>
                  <a:lnTo>
                    <a:pt x="604" y="91"/>
                  </a:lnTo>
                  <a:lnTo>
                    <a:pt x="595" y="104"/>
                  </a:lnTo>
                  <a:lnTo>
                    <a:pt x="588" y="114"/>
                  </a:lnTo>
                  <a:lnTo>
                    <a:pt x="586" y="124"/>
                  </a:lnTo>
                  <a:lnTo>
                    <a:pt x="583" y="128"/>
                  </a:lnTo>
                  <a:lnTo>
                    <a:pt x="582" y="134"/>
                  </a:lnTo>
                  <a:lnTo>
                    <a:pt x="582" y="143"/>
                  </a:lnTo>
                  <a:lnTo>
                    <a:pt x="583" y="145"/>
                  </a:lnTo>
                  <a:lnTo>
                    <a:pt x="588" y="144"/>
                  </a:lnTo>
                  <a:lnTo>
                    <a:pt x="593" y="143"/>
                  </a:lnTo>
                  <a:lnTo>
                    <a:pt x="597" y="140"/>
                  </a:lnTo>
                  <a:lnTo>
                    <a:pt x="607" y="131"/>
                  </a:lnTo>
                  <a:lnTo>
                    <a:pt x="612" y="118"/>
                  </a:lnTo>
                  <a:lnTo>
                    <a:pt x="612" y="107"/>
                  </a:lnTo>
                  <a:lnTo>
                    <a:pt x="616" y="99"/>
                  </a:lnTo>
                  <a:lnTo>
                    <a:pt x="624" y="89"/>
                  </a:lnTo>
                  <a:lnTo>
                    <a:pt x="630" y="83"/>
                  </a:lnTo>
                  <a:lnTo>
                    <a:pt x="638" y="79"/>
                  </a:lnTo>
                  <a:lnTo>
                    <a:pt x="637" y="85"/>
                  </a:lnTo>
                  <a:lnTo>
                    <a:pt x="643" y="76"/>
                  </a:lnTo>
                  <a:lnTo>
                    <a:pt x="647" y="74"/>
                  </a:lnTo>
                  <a:lnTo>
                    <a:pt x="652" y="67"/>
                  </a:lnTo>
                  <a:lnTo>
                    <a:pt x="663" y="71"/>
                  </a:lnTo>
                  <a:lnTo>
                    <a:pt x="672" y="77"/>
                  </a:lnTo>
                  <a:lnTo>
                    <a:pt x="669" y="86"/>
                  </a:lnTo>
                  <a:lnTo>
                    <a:pt x="665" y="95"/>
                  </a:lnTo>
                  <a:lnTo>
                    <a:pt x="654" y="103"/>
                  </a:lnTo>
                  <a:lnTo>
                    <a:pt x="652" y="107"/>
                  </a:lnTo>
                  <a:lnTo>
                    <a:pt x="655" y="107"/>
                  </a:lnTo>
                  <a:lnTo>
                    <a:pt x="668" y="99"/>
                  </a:lnTo>
                  <a:lnTo>
                    <a:pt x="673" y="101"/>
                  </a:lnTo>
                  <a:lnTo>
                    <a:pt x="671" y="111"/>
                  </a:lnTo>
                  <a:lnTo>
                    <a:pt x="669" y="120"/>
                  </a:lnTo>
                  <a:lnTo>
                    <a:pt x="658" y="130"/>
                  </a:lnTo>
                  <a:lnTo>
                    <a:pt x="652" y="137"/>
                  </a:lnTo>
                  <a:lnTo>
                    <a:pt x="644" y="143"/>
                  </a:lnTo>
                  <a:lnTo>
                    <a:pt x="652" y="147"/>
                  </a:lnTo>
                  <a:lnTo>
                    <a:pt x="659" y="148"/>
                  </a:lnTo>
                  <a:lnTo>
                    <a:pt x="671" y="145"/>
                  </a:lnTo>
                  <a:lnTo>
                    <a:pt x="682" y="141"/>
                  </a:lnTo>
                  <a:lnTo>
                    <a:pt x="691" y="138"/>
                  </a:lnTo>
                  <a:lnTo>
                    <a:pt x="705" y="133"/>
                  </a:lnTo>
                  <a:lnTo>
                    <a:pt x="722" y="122"/>
                  </a:lnTo>
                  <a:lnTo>
                    <a:pt x="722" y="120"/>
                  </a:lnTo>
                  <a:lnTo>
                    <a:pt x="723" y="114"/>
                  </a:lnTo>
                  <a:lnTo>
                    <a:pt x="731" y="111"/>
                  </a:lnTo>
                  <a:lnTo>
                    <a:pt x="743" y="113"/>
                  </a:lnTo>
                  <a:lnTo>
                    <a:pt x="755" y="114"/>
                  </a:lnTo>
                  <a:lnTo>
                    <a:pt x="768" y="108"/>
                  </a:lnTo>
                  <a:lnTo>
                    <a:pt x="770" y="100"/>
                  </a:lnTo>
                  <a:lnTo>
                    <a:pt x="770" y="98"/>
                  </a:lnTo>
                  <a:lnTo>
                    <a:pt x="790" y="85"/>
                  </a:lnTo>
                  <a:lnTo>
                    <a:pt x="798" y="82"/>
                  </a:lnTo>
                  <a:lnTo>
                    <a:pt x="821" y="81"/>
                  </a:lnTo>
                  <a:lnTo>
                    <a:pt x="848" y="81"/>
                  </a:lnTo>
                  <a:lnTo>
                    <a:pt x="851" y="77"/>
                  </a:lnTo>
                  <a:lnTo>
                    <a:pt x="856" y="76"/>
                  </a:lnTo>
                  <a:lnTo>
                    <a:pt x="864" y="73"/>
                  </a:lnTo>
                  <a:lnTo>
                    <a:pt x="872" y="64"/>
                  </a:lnTo>
                  <a:lnTo>
                    <a:pt x="882" y="50"/>
                  </a:lnTo>
                  <a:lnTo>
                    <a:pt x="898" y="36"/>
                  </a:lnTo>
                  <a:lnTo>
                    <a:pt x="902" y="40"/>
                  </a:lnTo>
                  <a:lnTo>
                    <a:pt x="912" y="37"/>
                  </a:lnTo>
                  <a:lnTo>
                    <a:pt x="917" y="43"/>
                  </a:lnTo>
                  <a:lnTo>
                    <a:pt x="908" y="68"/>
                  </a:lnTo>
                  <a:lnTo>
                    <a:pt x="915" y="79"/>
                  </a:lnTo>
                  <a:lnTo>
                    <a:pt x="916" y="85"/>
                  </a:lnTo>
                  <a:lnTo>
                    <a:pt x="896" y="94"/>
                  </a:lnTo>
                  <a:lnTo>
                    <a:pt x="879" y="100"/>
                  </a:lnTo>
                  <a:lnTo>
                    <a:pt x="861" y="106"/>
                  </a:lnTo>
                  <a:lnTo>
                    <a:pt x="849" y="117"/>
                  </a:lnTo>
                  <a:lnTo>
                    <a:pt x="845" y="122"/>
                  </a:lnTo>
                  <a:lnTo>
                    <a:pt x="842" y="131"/>
                  </a:lnTo>
                  <a:lnTo>
                    <a:pt x="844" y="141"/>
                  </a:lnTo>
                  <a:lnTo>
                    <a:pt x="850" y="142"/>
                  </a:lnTo>
                  <a:lnTo>
                    <a:pt x="851" y="135"/>
                  </a:lnTo>
                  <a:lnTo>
                    <a:pt x="854" y="140"/>
                  </a:lnTo>
                  <a:lnTo>
                    <a:pt x="851" y="145"/>
                  </a:lnTo>
                  <a:lnTo>
                    <a:pt x="839" y="148"/>
                  </a:lnTo>
                  <a:lnTo>
                    <a:pt x="832" y="147"/>
                  </a:lnTo>
                  <a:lnTo>
                    <a:pt x="820" y="151"/>
                  </a:lnTo>
                  <a:lnTo>
                    <a:pt x="813" y="151"/>
                  </a:lnTo>
                  <a:lnTo>
                    <a:pt x="804" y="152"/>
                  </a:lnTo>
                  <a:lnTo>
                    <a:pt x="789" y="158"/>
                  </a:lnTo>
                  <a:lnTo>
                    <a:pt x="813" y="154"/>
                  </a:lnTo>
                  <a:lnTo>
                    <a:pt x="816" y="158"/>
                  </a:lnTo>
                  <a:lnTo>
                    <a:pt x="793" y="163"/>
                  </a:lnTo>
                  <a:lnTo>
                    <a:pt x="783" y="163"/>
                  </a:lnTo>
                  <a:lnTo>
                    <a:pt x="785" y="161"/>
                  </a:lnTo>
                  <a:lnTo>
                    <a:pt x="778" y="166"/>
                  </a:lnTo>
                  <a:lnTo>
                    <a:pt x="782" y="168"/>
                  </a:lnTo>
                  <a:lnTo>
                    <a:pt x="775" y="181"/>
                  </a:lnTo>
                  <a:lnTo>
                    <a:pt x="759" y="196"/>
                  </a:lnTo>
                  <a:lnTo>
                    <a:pt x="759" y="191"/>
                  </a:lnTo>
                  <a:lnTo>
                    <a:pt x="756" y="190"/>
                  </a:lnTo>
                  <a:lnTo>
                    <a:pt x="753" y="185"/>
                  </a:lnTo>
                  <a:lnTo>
                    <a:pt x="753" y="195"/>
                  </a:lnTo>
                  <a:lnTo>
                    <a:pt x="756" y="199"/>
                  </a:lnTo>
                  <a:lnTo>
                    <a:pt x="754" y="205"/>
                  </a:lnTo>
                  <a:lnTo>
                    <a:pt x="747" y="213"/>
                  </a:lnTo>
                  <a:lnTo>
                    <a:pt x="734" y="228"/>
                  </a:lnTo>
                  <a:lnTo>
                    <a:pt x="732" y="228"/>
                  </a:lnTo>
                  <a:lnTo>
                    <a:pt x="741" y="214"/>
                  </a:lnTo>
                  <a:lnTo>
                    <a:pt x="735" y="208"/>
                  </a:lnTo>
                  <a:lnTo>
                    <a:pt x="738" y="191"/>
                  </a:lnTo>
                  <a:lnTo>
                    <a:pt x="732" y="200"/>
                  </a:lnTo>
                  <a:lnTo>
                    <a:pt x="732" y="212"/>
                  </a:lnTo>
                  <a:lnTo>
                    <a:pt x="722" y="209"/>
                  </a:lnTo>
                  <a:lnTo>
                    <a:pt x="731" y="215"/>
                  </a:lnTo>
                  <a:lnTo>
                    <a:pt x="727" y="233"/>
                  </a:lnTo>
                  <a:lnTo>
                    <a:pt x="731" y="234"/>
                  </a:lnTo>
                  <a:lnTo>
                    <a:pt x="731" y="241"/>
                  </a:lnTo>
                  <a:lnTo>
                    <a:pt x="728" y="260"/>
                  </a:lnTo>
                  <a:lnTo>
                    <a:pt x="715" y="274"/>
                  </a:lnTo>
                  <a:lnTo>
                    <a:pt x="697" y="280"/>
                  </a:lnTo>
                  <a:lnTo>
                    <a:pt x="684" y="291"/>
                  </a:lnTo>
                  <a:lnTo>
                    <a:pt x="675" y="292"/>
                  </a:lnTo>
                  <a:lnTo>
                    <a:pt x="665" y="299"/>
                  </a:lnTo>
                  <a:lnTo>
                    <a:pt x="662" y="305"/>
                  </a:lnTo>
                  <a:lnTo>
                    <a:pt x="641" y="317"/>
                  </a:lnTo>
                  <a:lnTo>
                    <a:pt x="630" y="327"/>
                  </a:lnTo>
                  <a:lnTo>
                    <a:pt x="620" y="338"/>
                  </a:lnTo>
                  <a:lnTo>
                    <a:pt x="614" y="351"/>
                  </a:lnTo>
                  <a:lnTo>
                    <a:pt x="614" y="365"/>
                  </a:lnTo>
                  <a:lnTo>
                    <a:pt x="616" y="381"/>
                  </a:lnTo>
                  <a:lnTo>
                    <a:pt x="620" y="394"/>
                  </a:lnTo>
                  <a:lnTo>
                    <a:pt x="619" y="403"/>
                  </a:lnTo>
                  <a:lnTo>
                    <a:pt x="622" y="425"/>
                  </a:lnTo>
                  <a:lnTo>
                    <a:pt x="620" y="437"/>
                  </a:lnTo>
                  <a:lnTo>
                    <a:pt x="617" y="445"/>
                  </a:lnTo>
                  <a:lnTo>
                    <a:pt x="611" y="457"/>
                  </a:lnTo>
                  <a:lnTo>
                    <a:pt x="606" y="459"/>
                  </a:lnTo>
                  <a:lnTo>
                    <a:pt x="599" y="457"/>
                  </a:lnTo>
                  <a:lnTo>
                    <a:pt x="597" y="448"/>
                  </a:lnTo>
                  <a:lnTo>
                    <a:pt x="592" y="444"/>
                  </a:lnTo>
                  <a:lnTo>
                    <a:pt x="586" y="428"/>
                  </a:lnTo>
                  <a:lnTo>
                    <a:pt x="582" y="413"/>
                  </a:lnTo>
                  <a:lnTo>
                    <a:pt x="580" y="405"/>
                  </a:lnTo>
                  <a:lnTo>
                    <a:pt x="586" y="393"/>
                  </a:lnTo>
                  <a:lnTo>
                    <a:pt x="584" y="383"/>
                  </a:lnTo>
                  <a:lnTo>
                    <a:pt x="574" y="366"/>
                  </a:lnTo>
                  <a:lnTo>
                    <a:pt x="569" y="363"/>
                  </a:lnTo>
                  <a:lnTo>
                    <a:pt x="551" y="372"/>
                  </a:lnTo>
                  <a:lnTo>
                    <a:pt x="548" y="371"/>
                  </a:lnTo>
                  <a:lnTo>
                    <a:pt x="543" y="363"/>
                  </a:lnTo>
                  <a:lnTo>
                    <a:pt x="534" y="357"/>
                  </a:lnTo>
                  <a:lnTo>
                    <a:pt x="514" y="360"/>
                  </a:lnTo>
                  <a:lnTo>
                    <a:pt x="501" y="358"/>
                  </a:lnTo>
                  <a:lnTo>
                    <a:pt x="488" y="360"/>
                  </a:lnTo>
                  <a:lnTo>
                    <a:pt x="481" y="363"/>
                  </a:lnTo>
                  <a:lnTo>
                    <a:pt x="483" y="368"/>
                  </a:lnTo>
                  <a:lnTo>
                    <a:pt x="480" y="375"/>
                  </a:lnTo>
                  <a:lnTo>
                    <a:pt x="483" y="379"/>
                  </a:lnTo>
                  <a:lnTo>
                    <a:pt x="480" y="381"/>
                  </a:lnTo>
                  <a:lnTo>
                    <a:pt x="474" y="379"/>
                  </a:lnTo>
                  <a:lnTo>
                    <a:pt x="467" y="383"/>
                  </a:lnTo>
                  <a:lnTo>
                    <a:pt x="456" y="382"/>
                  </a:lnTo>
                  <a:lnTo>
                    <a:pt x="446" y="371"/>
                  </a:lnTo>
                  <a:lnTo>
                    <a:pt x="431" y="374"/>
                  </a:lnTo>
                  <a:lnTo>
                    <a:pt x="420" y="369"/>
                  </a:lnTo>
                  <a:lnTo>
                    <a:pt x="410" y="371"/>
                  </a:lnTo>
                  <a:lnTo>
                    <a:pt x="395" y="375"/>
                  </a:lnTo>
                  <a:lnTo>
                    <a:pt x="377" y="389"/>
                  </a:lnTo>
                  <a:lnTo>
                    <a:pt x="360" y="397"/>
                  </a:lnTo>
                  <a:lnTo>
                    <a:pt x="349" y="406"/>
                  </a:lnTo>
                  <a:lnTo>
                    <a:pt x="343" y="415"/>
                  </a:lnTo>
                  <a:lnTo>
                    <a:pt x="340" y="428"/>
                  </a:lnTo>
                  <a:lnTo>
                    <a:pt x="339" y="437"/>
                  </a:lnTo>
                  <a:lnTo>
                    <a:pt x="340" y="444"/>
                  </a:lnTo>
                  <a:lnTo>
                    <a:pt x="334" y="445"/>
                  </a:lnTo>
                  <a:lnTo>
                    <a:pt x="323" y="440"/>
                  </a:lnTo>
                  <a:lnTo>
                    <a:pt x="312" y="434"/>
                  </a:lnTo>
                  <a:lnTo>
                    <a:pt x="309" y="425"/>
                  </a:lnTo>
                  <a:lnTo>
                    <a:pt x="309" y="412"/>
                  </a:lnTo>
                  <a:lnTo>
                    <a:pt x="301" y="402"/>
                  </a:lnTo>
                  <a:lnTo>
                    <a:pt x="299" y="390"/>
                  </a:lnTo>
                  <a:lnTo>
                    <a:pt x="294" y="377"/>
                  </a:lnTo>
                  <a:lnTo>
                    <a:pt x="284" y="369"/>
                  </a:lnTo>
                  <a:lnTo>
                    <a:pt x="271" y="370"/>
                  </a:lnTo>
                  <a:lnTo>
                    <a:pt x="257" y="385"/>
                  </a:lnTo>
                  <a:lnTo>
                    <a:pt x="245" y="380"/>
                  </a:lnTo>
                  <a:lnTo>
                    <a:pt x="238" y="374"/>
                  </a:lnTo>
                  <a:lnTo>
                    <a:pt x="237" y="363"/>
                  </a:lnTo>
                  <a:lnTo>
                    <a:pt x="235" y="353"/>
                  </a:lnTo>
                  <a:lnTo>
                    <a:pt x="228" y="345"/>
                  </a:lnTo>
                  <a:lnTo>
                    <a:pt x="221" y="339"/>
                  </a:lnTo>
                  <a:lnTo>
                    <a:pt x="218" y="332"/>
                  </a:lnTo>
                  <a:lnTo>
                    <a:pt x="189" y="332"/>
                  </a:lnTo>
                  <a:lnTo>
                    <a:pt x="187" y="340"/>
                  </a:lnTo>
                  <a:lnTo>
                    <a:pt x="175" y="340"/>
                  </a:lnTo>
                  <a:lnTo>
                    <a:pt x="143" y="340"/>
                  </a:lnTo>
                  <a:lnTo>
                    <a:pt x="110" y="326"/>
                  </a:lnTo>
                  <a:lnTo>
                    <a:pt x="89" y="317"/>
                  </a:lnTo>
                  <a:lnTo>
                    <a:pt x="92" y="314"/>
                  </a:lnTo>
                  <a:lnTo>
                    <a:pt x="71" y="316"/>
                  </a:lnTo>
                  <a:lnTo>
                    <a:pt x="52" y="317"/>
                  </a:lnTo>
                  <a:lnTo>
                    <a:pt x="53" y="308"/>
                  </a:lnTo>
                  <a:lnTo>
                    <a:pt x="47" y="297"/>
                  </a:lnTo>
                  <a:lnTo>
                    <a:pt x="41" y="294"/>
                  </a:lnTo>
                  <a:lnTo>
                    <a:pt x="41" y="289"/>
                  </a:lnTo>
                  <a:lnTo>
                    <a:pt x="32" y="288"/>
                  </a:lnTo>
                  <a:lnTo>
                    <a:pt x="29" y="283"/>
                  </a:lnTo>
                  <a:lnTo>
                    <a:pt x="15" y="281"/>
                  </a:lnTo>
                  <a:lnTo>
                    <a:pt x="12" y="277"/>
                  </a:lnTo>
                  <a:lnTo>
                    <a:pt x="15" y="267"/>
                  </a:lnTo>
                  <a:lnTo>
                    <a:pt x="7" y="248"/>
                  </a:lnTo>
                  <a:lnTo>
                    <a:pt x="6" y="222"/>
                  </a:lnTo>
                  <a:lnTo>
                    <a:pt x="8" y="217"/>
                  </a:lnTo>
                  <a:lnTo>
                    <a:pt x="4" y="211"/>
                  </a:lnTo>
                  <a:lnTo>
                    <a:pt x="0" y="195"/>
                  </a:lnTo>
                  <a:lnTo>
                    <a:pt x="5" y="180"/>
                  </a:lnTo>
                  <a:lnTo>
                    <a:pt x="3" y="169"/>
                  </a:lnTo>
                  <a:lnTo>
                    <a:pt x="14" y="154"/>
                  </a:lnTo>
                  <a:lnTo>
                    <a:pt x="22" y="138"/>
                  </a:lnTo>
                  <a:lnTo>
                    <a:pt x="26" y="123"/>
                  </a:lnTo>
                  <a:lnTo>
                    <a:pt x="42" y="106"/>
                  </a:lnTo>
                  <a:lnTo>
                    <a:pt x="54" y="88"/>
                  </a:lnTo>
                  <a:lnTo>
                    <a:pt x="66" y="71"/>
                  </a:lnTo>
                  <a:lnTo>
                    <a:pt x="78" y="46"/>
                  </a:lnTo>
                  <a:lnTo>
                    <a:pt x="84" y="31"/>
                  </a:lnTo>
                  <a:lnTo>
                    <a:pt x="85" y="23"/>
                  </a:lnTo>
                  <a:lnTo>
                    <a:pt x="89" y="18"/>
                  </a:lnTo>
                  <a:lnTo>
                    <a:pt x="106" y="25"/>
                  </a:lnTo>
                  <a:lnTo>
                    <a:pt x="103" y="43"/>
                  </a:lnTo>
                  <a:lnTo>
                    <a:pt x="109" y="37"/>
                  </a:lnTo>
                  <a:lnTo>
                    <a:pt x="117" y="23"/>
                  </a:lnTo>
                  <a:lnTo>
                    <a:pt x="122" y="7"/>
                  </a:lnTo>
                  <a:lnTo>
                    <a:pt x="163" y="7"/>
                  </a:lnTo>
                  <a:lnTo>
                    <a:pt x="207" y="7"/>
                  </a:lnTo>
                  <a:lnTo>
                    <a:pt x="221" y="7"/>
                  </a:lnTo>
                  <a:lnTo>
                    <a:pt x="266" y="7"/>
                  </a:lnTo>
                  <a:lnTo>
                    <a:pt x="309" y="7"/>
                  </a:lnTo>
                  <a:lnTo>
                    <a:pt x="354" y="7"/>
                  </a:lnTo>
                  <a:lnTo>
                    <a:pt x="397" y="7"/>
                  </a:lnTo>
                  <a:lnTo>
                    <a:pt x="447" y="7"/>
                  </a:lnTo>
                  <a:lnTo>
                    <a:pt x="497" y="7"/>
                  </a:lnTo>
                  <a:lnTo>
                    <a:pt x="528" y="7"/>
                  </a:lnTo>
                  <a:lnTo>
                    <a:pt x="531" y="0"/>
                  </a:lnTo>
                  <a:lnTo>
                    <a:pt x="537" y="0"/>
                  </a:lnTo>
                  <a:lnTo>
                    <a:pt x="534" y="10"/>
                  </a:lnTo>
                  <a:lnTo>
                    <a:pt x="537" y="13"/>
                  </a:lnTo>
                  <a:lnTo>
                    <a:pt x="547" y="14"/>
                  </a:lnTo>
                  <a:lnTo>
                    <a:pt x="560" y="17"/>
                  </a:lnTo>
                  <a:lnTo>
                    <a:pt x="572" y="23"/>
                  </a:lnTo>
                  <a:lnTo>
                    <a:pt x="585" y="20"/>
                  </a:lnTo>
                  <a:lnTo>
                    <a:pt x="601" y="2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81" name="Google Shape;681;p49"/>
            <p:cNvSpPr/>
            <p:nvPr/>
          </p:nvSpPr>
          <p:spPr>
            <a:xfrm>
              <a:off x="4360243" y="2679646"/>
              <a:ext cx="68247" cy="34917"/>
            </a:xfrm>
            <a:custGeom>
              <a:avLst/>
              <a:gdLst/>
              <a:ahLst/>
              <a:cxnLst/>
              <a:rect l="l" t="t" r="r" b="b"/>
              <a:pathLst>
                <a:path w="43" h="22" extrusionOk="0">
                  <a:moveTo>
                    <a:pt x="23" y="15"/>
                  </a:moveTo>
                  <a:lnTo>
                    <a:pt x="2" y="22"/>
                  </a:lnTo>
                  <a:lnTo>
                    <a:pt x="0" y="17"/>
                  </a:lnTo>
                  <a:lnTo>
                    <a:pt x="6" y="9"/>
                  </a:lnTo>
                  <a:lnTo>
                    <a:pt x="26" y="3"/>
                  </a:lnTo>
                  <a:lnTo>
                    <a:pt x="36" y="0"/>
                  </a:lnTo>
                  <a:lnTo>
                    <a:pt x="43" y="1"/>
                  </a:lnTo>
                  <a:lnTo>
                    <a:pt x="43" y="6"/>
                  </a:lnTo>
                  <a:lnTo>
                    <a:pt x="23" y="1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82" name="Google Shape;682;p49"/>
            <p:cNvSpPr/>
            <p:nvPr/>
          </p:nvSpPr>
          <p:spPr>
            <a:xfrm>
              <a:off x="4182482" y="2612986"/>
              <a:ext cx="41266" cy="17458"/>
            </a:xfrm>
            <a:custGeom>
              <a:avLst/>
              <a:gdLst/>
              <a:ahLst/>
              <a:cxnLst/>
              <a:rect l="l" t="t" r="r" b="b"/>
              <a:pathLst>
                <a:path w="26" h="11" extrusionOk="0">
                  <a:moveTo>
                    <a:pt x="19" y="8"/>
                  </a:moveTo>
                  <a:lnTo>
                    <a:pt x="7" y="11"/>
                  </a:lnTo>
                  <a:lnTo>
                    <a:pt x="3" y="7"/>
                  </a:lnTo>
                  <a:lnTo>
                    <a:pt x="0" y="3"/>
                  </a:lnTo>
                  <a:lnTo>
                    <a:pt x="17" y="0"/>
                  </a:lnTo>
                  <a:lnTo>
                    <a:pt x="26" y="1"/>
                  </a:lnTo>
                  <a:lnTo>
                    <a:pt x="19"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83" name="Google Shape;683;p49"/>
            <p:cNvSpPr/>
            <p:nvPr/>
          </p:nvSpPr>
          <p:spPr>
            <a:xfrm>
              <a:off x="4203114" y="2519345"/>
              <a:ext cx="60312" cy="22220"/>
            </a:xfrm>
            <a:custGeom>
              <a:avLst/>
              <a:gdLst/>
              <a:ahLst/>
              <a:cxnLst/>
              <a:rect l="l" t="t" r="r" b="b"/>
              <a:pathLst>
                <a:path w="38" h="14" extrusionOk="0">
                  <a:moveTo>
                    <a:pt x="10" y="0"/>
                  </a:moveTo>
                  <a:lnTo>
                    <a:pt x="14" y="3"/>
                  </a:lnTo>
                  <a:lnTo>
                    <a:pt x="24" y="2"/>
                  </a:lnTo>
                  <a:lnTo>
                    <a:pt x="28" y="6"/>
                  </a:lnTo>
                  <a:lnTo>
                    <a:pt x="38" y="8"/>
                  </a:lnTo>
                  <a:lnTo>
                    <a:pt x="34" y="10"/>
                  </a:lnTo>
                  <a:lnTo>
                    <a:pt x="20" y="14"/>
                  </a:lnTo>
                  <a:lnTo>
                    <a:pt x="15" y="10"/>
                  </a:lnTo>
                  <a:lnTo>
                    <a:pt x="14" y="7"/>
                  </a:lnTo>
                  <a:lnTo>
                    <a:pt x="2" y="8"/>
                  </a:lnTo>
                  <a:lnTo>
                    <a:pt x="0" y="7"/>
                  </a:lnTo>
                  <a:lnTo>
                    <a:pt x="10"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84" name="Google Shape;684;p49"/>
            <p:cNvSpPr/>
            <p:nvPr/>
          </p:nvSpPr>
          <p:spPr>
            <a:xfrm>
              <a:off x="4053923" y="2324127"/>
              <a:ext cx="977687" cy="455509"/>
            </a:xfrm>
            <a:custGeom>
              <a:avLst/>
              <a:gdLst/>
              <a:ahLst/>
              <a:cxnLst/>
              <a:rect l="l" t="t" r="r" b="b"/>
              <a:pathLst>
                <a:path w="616" h="287" extrusionOk="0">
                  <a:moveTo>
                    <a:pt x="616" y="25"/>
                  </a:moveTo>
                  <a:lnTo>
                    <a:pt x="543" y="86"/>
                  </a:lnTo>
                  <a:lnTo>
                    <a:pt x="437" y="183"/>
                  </a:lnTo>
                  <a:lnTo>
                    <a:pt x="450" y="184"/>
                  </a:lnTo>
                  <a:lnTo>
                    <a:pt x="458" y="188"/>
                  </a:lnTo>
                  <a:lnTo>
                    <a:pt x="459" y="196"/>
                  </a:lnTo>
                  <a:lnTo>
                    <a:pt x="460" y="208"/>
                  </a:lnTo>
                  <a:lnTo>
                    <a:pt x="483" y="197"/>
                  </a:lnTo>
                  <a:lnTo>
                    <a:pt x="502" y="192"/>
                  </a:lnTo>
                  <a:lnTo>
                    <a:pt x="500" y="201"/>
                  </a:lnTo>
                  <a:lnTo>
                    <a:pt x="503" y="208"/>
                  </a:lnTo>
                  <a:lnTo>
                    <a:pt x="507" y="216"/>
                  </a:lnTo>
                  <a:lnTo>
                    <a:pt x="504" y="228"/>
                  </a:lnTo>
                  <a:lnTo>
                    <a:pt x="500" y="249"/>
                  </a:lnTo>
                  <a:lnTo>
                    <a:pt x="513" y="260"/>
                  </a:lnTo>
                  <a:lnTo>
                    <a:pt x="504" y="271"/>
                  </a:lnTo>
                  <a:lnTo>
                    <a:pt x="489" y="280"/>
                  </a:lnTo>
                  <a:lnTo>
                    <a:pt x="487" y="273"/>
                  </a:lnTo>
                  <a:lnTo>
                    <a:pt x="480" y="267"/>
                  </a:lnTo>
                  <a:lnTo>
                    <a:pt x="490" y="252"/>
                  </a:lnTo>
                  <a:lnTo>
                    <a:pt x="485" y="238"/>
                  </a:lnTo>
                  <a:lnTo>
                    <a:pt x="493" y="221"/>
                  </a:lnTo>
                  <a:lnTo>
                    <a:pt x="481" y="220"/>
                  </a:lnTo>
                  <a:lnTo>
                    <a:pt x="460" y="219"/>
                  </a:lnTo>
                  <a:lnTo>
                    <a:pt x="448" y="214"/>
                  </a:lnTo>
                  <a:lnTo>
                    <a:pt x="439" y="196"/>
                  </a:lnTo>
                  <a:lnTo>
                    <a:pt x="429" y="193"/>
                  </a:lnTo>
                  <a:lnTo>
                    <a:pt x="412" y="187"/>
                  </a:lnTo>
                  <a:lnTo>
                    <a:pt x="392" y="188"/>
                  </a:lnTo>
                  <a:lnTo>
                    <a:pt x="374" y="180"/>
                  </a:lnTo>
                  <a:lnTo>
                    <a:pt x="366" y="173"/>
                  </a:lnTo>
                  <a:lnTo>
                    <a:pt x="348" y="176"/>
                  </a:lnTo>
                  <a:lnTo>
                    <a:pt x="337" y="188"/>
                  </a:lnTo>
                  <a:lnTo>
                    <a:pt x="328" y="190"/>
                  </a:lnTo>
                  <a:lnTo>
                    <a:pt x="309" y="193"/>
                  </a:lnTo>
                  <a:lnTo>
                    <a:pt x="290" y="199"/>
                  </a:lnTo>
                  <a:lnTo>
                    <a:pt x="272" y="203"/>
                  </a:lnTo>
                  <a:lnTo>
                    <a:pt x="281" y="193"/>
                  </a:lnTo>
                  <a:lnTo>
                    <a:pt x="306" y="176"/>
                  </a:lnTo>
                  <a:lnTo>
                    <a:pt x="326" y="170"/>
                  </a:lnTo>
                  <a:lnTo>
                    <a:pt x="328" y="166"/>
                  </a:lnTo>
                  <a:lnTo>
                    <a:pt x="299" y="176"/>
                  </a:lnTo>
                  <a:lnTo>
                    <a:pt x="278" y="187"/>
                  </a:lnTo>
                  <a:lnTo>
                    <a:pt x="245" y="199"/>
                  </a:lnTo>
                  <a:lnTo>
                    <a:pt x="245" y="208"/>
                  </a:lnTo>
                  <a:lnTo>
                    <a:pt x="219" y="221"/>
                  </a:lnTo>
                  <a:lnTo>
                    <a:pt x="196" y="228"/>
                  </a:lnTo>
                  <a:lnTo>
                    <a:pt x="176" y="233"/>
                  </a:lnTo>
                  <a:lnTo>
                    <a:pt x="164" y="242"/>
                  </a:lnTo>
                  <a:lnTo>
                    <a:pt x="133" y="250"/>
                  </a:lnTo>
                  <a:lnTo>
                    <a:pt x="119" y="259"/>
                  </a:lnTo>
                  <a:lnTo>
                    <a:pt x="95" y="267"/>
                  </a:lnTo>
                  <a:lnTo>
                    <a:pt x="87" y="265"/>
                  </a:lnTo>
                  <a:lnTo>
                    <a:pt x="69" y="270"/>
                  </a:lnTo>
                  <a:lnTo>
                    <a:pt x="48" y="276"/>
                  </a:lnTo>
                  <a:lnTo>
                    <a:pt x="30" y="282"/>
                  </a:lnTo>
                  <a:lnTo>
                    <a:pt x="0" y="287"/>
                  </a:lnTo>
                  <a:lnTo>
                    <a:pt x="2" y="285"/>
                  </a:lnTo>
                  <a:lnTo>
                    <a:pt x="26" y="276"/>
                  </a:lnTo>
                  <a:lnTo>
                    <a:pt x="45" y="270"/>
                  </a:lnTo>
                  <a:lnTo>
                    <a:pt x="71" y="261"/>
                  </a:lnTo>
                  <a:lnTo>
                    <a:pt x="90" y="259"/>
                  </a:lnTo>
                  <a:lnTo>
                    <a:pt x="105" y="251"/>
                  </a:lnTo>
                  <a:lnTo>
                    <a:pt x="136" y="241"/>
                  </a:lnTo>
                  <a:lnTo>
                    <a:pt x="142" y="237"/>
                  </a:lnTo>
                  <a:lnTo>
                    <a:pt x="159" y="231"/>
                  </a:lnTo>
                  <a:lnTo>
                    <a:pt x="176" y="218"/>
                  </a:lnTo>
                  <a:lnTo>
                    <a:pt x="195" y="208"/>
                  </a:lnTo>
                  <a:lnTo>
                    <a:pt x="174" y="213"/>
                  </a:lnTo>
                  <a:lnTo>
                    <a:pt x="173" y="209"/>
                  </a:lnTo>
                  <a:lnTo>
                    <a:pt x="158" y="216"/>
                  </a:lnTo>
                  <a:lnTo>
                    <a:pt x="159" y="207"/>
                  </a:lnTo>
                  <a:lnTo>
                    <a:pt x="148" y="213"/>
                  </a:lnTo>
                  <a:lnTo>
                    <a:pt x="154" y="205"/>
                  </a:lnTo>
                  <a:lnTo>
                    <a:pt x="131" y="211"/>
                  </a:lnTo>
                  <a:lnTo>
                    <a:pt x="123" y="211"/>
                  </a:lnTo>
                  <a:lnTo>
                    <a:pt x="134" y="201"/>
                  </a:lnTo>
                  <a:lnTo>
                    <a:pt x="144" y="194"/>
                  </a:lnTo>
                  <a:lnTo>
                    <a:pt x="143" y="188"/>
                  </a:lnTo>
                  <a:lnTo>
                    <a:pt x="122" y="192"/>
                  </a:lnTo>
                  <a:lnTo>
                    <a:pt x="119" y="184"/>
                  </a:lnTo>
                  <a:lnTo>
                    <a:pt x="116" y="179"/>
                  </a:lnTo>
                  <a:lnTo>
                    <a:pt x="128" y="170"/>
                  </a:lnTo>
                  <a:lnTo>
                    <a:pt x="127" y="162"/>
                  </a:lnTo>
                  <a:lnTo>
                    <a:pt x="144" y="153"/>
                  </a:lnTo>
                  <a:lnTo>
                    <a:pt x="167" y="142"/>
                  </a:lnTo>
                  <a:lnTo>
                    <a:pt x="182" y="134"/>
                  </a:lnTo>
                  <a:lnTo>
                    <a:pt x="195" y="133"/>
                  </a:lnTo>
                  <a:lnTo>
                    <a:pt x="200" y="136"/>
                  </a:lnTo>
                  <a:lnTo>
                    <a:pt x="221" y="128"/>
                  </a:lnTo>
                  <a:lnTo>
                    <a:pt x="228" y="129"/>
                  </a:lnTo>
                  <a:lnTo>
                    <a:pt x="245" y="123"/>
                  </a:lnTo>
                  <a:lnTo>
                    <a:pt x="253" y="116"/>
                  </a:lnTo>
                  <a:lnTo>
                    <a:pt x="249" y="113"/>
                  </a:lnTo>
                  <a:lnTo>
                    <a:pt x="267" y="106"/>
                  </a:lnTo>
                  <a:lnTo>
                    <a:pt x="259" y="107"/>
                  </a:lnTo>
                  <a:lnTo>
                    <a:pt x="240" y="110"/>
                  </a:lnTo>
                  <a:lnTo>
                    <a:pt x="232" y="114"/>
                  </a:lnTo>
                  <a:lnTo>
                    <a:pt x="226" y="110"/>
                  </a:lnTo>
                  <a:lnTo>
                    <a:pt x="206" y="112"/>
                  </a:lnTo>
                  <a:lnTo>
                    <a:pt x="192" y="108"/>
                  </a:lnTo>
                  <a:lnTo>
                    <a:pt x="196" y="101"/>
                  </a:lnTo>
                  <a:lnTo>
                    <a:pt x="193" y="92"/>
                  </a:lnTo>
                  <a:lnTo>
                    <a:pt x="220" y="85"/>
                  </a:lnTo>
                  <a:lnTo>
                    <a:pt x="259" y="76"/>
                  </a:lnTo>
                  <a:lnTo>
                    <a:pt x="270" y="76"/>
                  </a:lnTo>
                  <a:lnTo>
                    <a:pt x="257" y="85"/>
                  </a:lnTo>
                  <a:lnTo>
                    <a:pt x="284" y="85"/>
                  </a:lnTo>
                  <a:lnTo>
                    <a:pt x="288" y="74"/>
                  </a:lnTo>
                  <a:lnTo>
                    <a:pt x="281" y="68"/>
                  </a:lnTo>
                  <a:lnTo>
                    <a:pt x="283" y="59"/>
                  </a:lnTo>
                  <a:lnTo>
                    <a:pt x="281" y="53"/>
                  </a:lnTo>
                  <a:lnTo>
                    <a:pt x="271" y="48"/>
                  </a:lnTo>
                  <a:lnTo>
                    <a:pt x="290" y="39"/>
                  </a:lnTo>
                  <a:lnTo>
                    <a:pt x="313" y="39"/>
                  </a:lnTo>
                  <a:lnTo>
                    <a:pt x="339" y="31"/>
                  </a:lnTo>
                  <a:lnTo>
                    <a:pt x="353" y="24"/>
                  </a:lnTo>
                  <a:lnTo>
                    <a:pt x="376" y="16"/>
                  </a:lnTo>
                  <a:lnTo>
                    <a:pt x="390" y="14"/>
                  </a:lnTo>
                  <a:lnTo>
                    <a:pt x="424" y="7"/>
                  </a:lnTo>
                  <a:lnTo>
                    <a:pt x="433" y="8"/>
                  </a:lnTo>
                  <a:lnTo>
                    <a:pt x="464" y="0"/>
                  </a:lnTo>
                  <a:lnTo>
                    <a:pt x="477" y="3"/>
                  </a:lnTo>
                  <a:lnTo>
                    <a:pt x="476" y="10"/>
                  </a:lnTo>
                  <a:lnTo>
                    <a:pt x="485" y="8"/>
                  </a:lnTo>
                  <a:lnTo>
                    <a:pt x="504" y="8"/>
                  </a:lnTo>
                  <a:lnTo>
                    <a:pt x="499" y="12"/>
                  </a:lnTo>
                  <a:lnTo>
                    <a:pt x="513" y="14"/>
                  </a:lnTo>
                  <a:lnTo>
                    <a:pt x="527" y="13"/>
                  </a:lnTo>
                  <a:lnTo>
                    <a:pt x="546" y="18"/>
                  </a:lnTo>
                  <a:lnTo>
                    <a:pt x="567" y="19"/>
                  </a:lnTo>
                  <a:lnTo>
                    <a:pt x="573" y="21"/>
                  </a:lnTo>
                  <a:lnTo>
                    <a:pt x="593" y="19"/>
                  </a:lnTo>
                  <a:lnTo>
                    <a:pt x="605" y="24"/>
                  </a:lnTo>
                  <a:lnTo>
                    <a:pt x="616" y="2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85" name="Google Shape;685;p49"/>
            <p:cNvSpPr/>
            <p:nvPr/>
          </p:nvSpPr>
          <p:spPr>
            <a:xfrm>
              <a:off x="6287049" y="4238218"/>
              <a:ext cx="77770" cy="111100"/>
            </a:xfrm>
            <a:custGeom>
              <a:avLst/>
              <a:gdLst/>
              <a:ahLst/>
              <a:cxnLst/>
              <a:rect l="l" t="t" r="r" b="b"/>
              <a:pathLst>
                <a:path w="49" h="70" extrusionOk="0">
                  <a:moveTo>
                    <a:pt x="0" y="65"/>
                  </a:moveTo>
                  <a:lnTo>
                    <a:pt x="4" y="57"/>
                  </a:lnTo>
                  <a:lnTo>
                    <a:pt x="6" y="48"/>
                  </a:lnTo>
                  <a:lnTo>
                    <a:pt x="9" y="40"/>
                  </a:lnTo>
                  <a:lnTo>
                    <a:pt x="3" y="29"/>
                  </a:lnTo>
                  <a:lnTo>
                    <a:pt x="2" y="16"/>
                  </a:lnTo>
                  <a:lnTo>
                    <a:pt x="11" y="0"/>
                  </a:lnTo>
                  <a:lnTo>
                    <a:pt x="17" y="1"/>
                  </a:lnTo>
                  <a:lnTo>
                    <a:pt x="29" y="6"/>
                  </a:lnTo>
                  <a:lnTo>
                    <a:pt x="47" y="22"/>
                  </a:lnTo>
                  <a:lnTo>
                    <a:pt x="49" y="30"/>
                  </a:lnTo>
                  <a:lnTo>
                    <a:pt x="38" y="47"/>
                  </a:lnTo>
                  <a:lnTo>
                    <a:pt x="33" y="61"/>
                  </a:lnTo>
                  <a:lnTo>
                    <a:pt x="27" y="69"/>
                  </a:lnTo>
                  <a:lnTo>
                    <a:pt x="18" y="70"/>
                  </a:lnTo>
                  <a:lnTo>
                    <a:pt x="16" y="64"/>
                  </a:lnTo>
                  <a:lnTo>
                    <a:pt x="13" y="64"/>
                  </a:lnTo>
                  <a:lnTo>
                    <a:pt x="7" y="69"/>
                  </a:lnTo>
                  <a:lnTo>
                    <a:pt x="0" y="65"/>
                  </a:lnTo>
                  <a:lnTo>
                    <a:pt x="0" y="6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86" name="Google Shape;686;p49"/>
            <p:cNvSpPr/>
            <p:nvPr/>
          </p:nvSpPr>
          <p:spPr>
            <a:xfrm>
              <a:off x="5885498" y="4030301"/>
              <a:ext cx="4761" cy="4761"/>
            </a:xfrm>
            <a:custGeom>
              <a:avLst/>
              <a:gdLst/>
              <a:ahLst/>
              <a:cxnLst/>
              <a:rect l="l" t="t" r="r" b="b"/>
              <a:pathLst>
                <a:path w="3" h="3" extrusionOk="0">
                  <a:moveTo>
                    <a:pt x="3" y="3"/>
                  </a:moveTo>
                  <a:lnTo>
                    <a:pt x="2" y="3"/>
                  </a:lnTo>
                  <a:lnTo>
                    <a:pt x="0" y="1"/>
                  </a:lnTo>
                  <a:lnTo>
                    <a:pt x="0" y="0"/>
                  </a:lnTo>
                  <a:lnTo>
                    <a:pt x="1" y="1"/>
                  </a:lnTo>
                  <a:lnTo>
                    <a:pt x="2" y="2"/>
                  </a:lnTo>
                  <a:lnTo>
                    <a:pt x="3" y="3"/>
                  </a:lnTo>
                  <a:lnTo>
                    <a:pt x="3" y="3"/>
                  </a:lnTo>
                  <a:lnTo>
                    <a:pt x="3" y="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87" name="Google Shape;687;p49"/>
            <p:cNvSpPr/>
            <p:nvPr/>
          </p:nvSpPr>
          <p:spPr>
            <a:xfrm>
              <a:off x="9045523" y="3619233"/>
              <a:ext cx="3174" cy="12697"/>
            </a:xfrm>
            <a:custGeom>
              <a:avLst/>
              <a:gdLst/>
              <a:ahLst/>
              <a:cxnLst/>
              <a:rect l="l" t="t" r="r" b="b"/>
              <a:pathLst>
                <a:path w="2" h="8" extrusionOk="0">
                  <a:moveTo>
                    <a:pt x="0" y="0"/>
                  </a:moveTo>
                  <a:lnTo>
                    <a:pt x="1" y="0"/>
                  </a:lnTo>
                  <a:lnTo>
                    <a:pt x="1" y="0"/>
                  </a:lnTo>
                  <a:lnTo>
                    <a:pt x="2" y="2"/>
                  </a:lnTo>
                  <a:lnTo>
                    <a:pt x="2" y="3"/>
                  </a:lnTo>
                  <a:lnTo>
                    <a:pt x="2" y="5"/>
                  </a:lnTo>
                  <a:lnTo>
                    <a:pt x="2" y="7"/>
                  </a:lnTo>
                  <a:lnTo>
                    <a:pt x="2" y="8"/>
                  </a:lnTo>
                  <a:lnTo>
                    <a:pt x="2" y="7"/>
                  </a:lnTo>
                  <a:lnTo>
                    <a:pt x="0" y="5"/>
                  </a:lnTo>
                  <a:lnTo>
                    <a:pt x="0" y="3"/>
                  </a:lnTo>
                  <a:lnTo>
                    <a:pt x="0" y="2"/>
                  </a:lnTo>
                  <a:lnTo>
                    <a:pt x="0" y="0"/>
                  </a:lnTo>
                  <a:lnTo>
                    <a:pt x="0" y="0"/>
                  </a:lnTo>
                  <a:lnTo>
                    <a:pt x="0"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88" name="Google Shape;688;p49"/>
            <p:cNvSpPr/>
            <p:nvPr/>
          </p:nvSpPr>
          <p:spPr>
            <a:xfrm>
              <a:off x="6095003" y="3433537"/>
              <a:ext cx="3174" cy="3174"/>
            </a:xfrm>
            <a:custGeom>
              <a:avLst/>
              <a:gdLst/>
              <a:ahLst/>
              <a:cxnLst/>
              <a:rect l="l" t="t" r="r" b="b"/>
              <a:pathLst>
                <a:path w="2" h="2" extrusionOk="0">
                  <a:moveTo>
                    <a:pt x="2" y="0"/>
                  </a:moveTo>
                  <a:lnTo>
                    <a:pt x="2" y="0"/>
                  </a:lnTo>
                  <a:lnTo>
                    <a:pt x="2" y="0"/>
                  </a:lnTo>
                  <a:lnTo>
                    <a:pt x="2" y="1"/>
                  </a:lnTo>
                  <a:lnTo>
                    <a:pt x="0" y="2"/>
                  </a:lnTo>
                  <a:lnTo>
                    <a:pt x="0" y="2"/>
                  </a:lnTo>
                  <a:lnTo>
                    <a:pt x="1" y="1"/>
                  </a:lnTo>
                  <a:lnTo>
                    <a:pt x="1" y="1"/>
                  </a:lnTo>
                  <a:lnTo>
                    <a:pt x="2" y="0"/>
                  </a:lnTo>
                  <a:lnTo>
                    <a:pt x="2" y="0"/>
                  </a:lnTo>
                  <a:lnTo>
                    <a:pt x="2" y="0"/>
                  </a:lnTo>
                  <a:lnTo>
                    <a:pt x="2"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89" name="Google Shape;689;p49"/>
            <p:cNvSpPr/>
            <p:nvPr/>
          </p:nvSpPr>
          <p:spPr>
            <a:xfrm>
              <a:off x="5909306" y="4036650"/>
              <a:ext cx="9523" cy="11110"/>
            </a:xfrm>
            <a:custGeom>
              <a:avLst/>
              <a:gdLst/>
              <a:ahLst/>
              <a:cxnLst/>
              <a:rect l="l" t="t" r="r" b="b"/>
              <a:pathLst>
                <a:path w="6" h="7" extrusionOk="0">
                  <a:moveTo>
                    <a:pt x="6" y="7"/>
                  </a:moveTo>
                  <a:lnTo>
                    <a:pt x="5" y="7"/>
                  </a:lnTo>
                  <a:lnTo>
                    <a:pt x="4" y="6"/>
                  </a:lnTo>
                  <a:lnTo>
                    <a:pt x="3" y="5"/>
                  </a:lnTo>
                  <a:lnTo>
                    <a:pt x="3" y="5"/>
                  </a:lnTo>
                  <a:lnTo>
                    <a:pt x="2" y="4"/>
                  </a:lnTo>
                  <a:lnTo>
                    <a:pt x="1" y="4"/>
                  </a:lnTo>
                  <a:lnTo>
                    <a:pt x="0" y="2"/>
                  </a:lnTo>
                  <a:lnTo>
                    <a:pt x="0" y="2"/>
                  </a:lnTo>
                  <a:lnTo>
                    <a:pt x="0" y="0"/>
                  </a:lnTo>
                  <a:lnTo>
                    <a:pt x="2" y="1"/>
                  </a:lnTo>
                  <a:lnTo>
                    <a:pt x="2" y="2"/>
                  </a:lnTo>
                  <a:lnTo>
                    <a:pt x="3" y="4"/>
                  </a:lnTo>
                  <a:lnTo>
                    <a:pt x="5" y="5"/>
                  </a:lnTo>
                  <a:lnTo>
                    <a:pt x="5" y="5"/>
                  </a:lnTo>
                  <a:lnTo>
                    <a:pt x="6" y="7"/>
                  </a:lnTo>
                  <a:lnTo>
                    <a:pt x="6" y="7"/>
                  </a:lnTo>
                  <a:lnTo>
                    <a:pt x="6" y="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90" name="Google Shape;690;p49"/>
            <p:cNvSpPr/>
            <p:nvPr/>
          </p:nvSpPr>
          <p:spPr>
            <a:xfrm>
              <a:off x="5606159" y="3827148"/>
              <a:ext cx="7935" cy="1587"/>
            </a:xfrm>
            <a:custGeom>
              <a:avLst/>
              <a:gdLst/>
              <a:ahLst/>
              <a:cxnLst/>
              <a:rect l="l" t="t" r="r" b="b"/>
              <a:pathLst>
                <a:path w="5" h="1" extrusionOk="0">
                  <a:moveTo>
                    <a:pt x="1" y="0"/>
                  </a:moveTo>
                  <a:lnTo>
                    <a:pt x="2" y="1"/>
                  </a:lnTo>
                  <a:lnTo>
                    <a:pt x="3" y="0"/>
                  </a:lnTo>
                  <a:lnTo>
                    <a:pt x="3" y="0"/>
                  </a:lnTo>
                  <a:lnTo>
                    <a:pt x="5" y="0"/>
                  </a:lnTo>
                  <a:lnTo>
                    <a:pt x="5" y="0"/>
                  </a:lnTo>
                  <a:lnTo>
                    <a:pt x="5" y="1"/>
                  </a:lnTo>
                  <a:lnTo>
                    <a:pt x="4" y="1"/>
                  </a:lnTo>
                  <a:lnTo>
                    <a:pt x="3" y="1"/>
                  </a:lnTo>
                  <a:lnTo>
                    <a:pt x="3" y="1"/>
                  </a:lnTo>
                  <a:lnTo>
                    <a:pt x="0" y="1"/>
                  </a:lnTo>
                  <a:lnTo>
                    <a:pt x="1"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91" name="Google Shape;691;p49"/>
            <p:cNvSpPr/>
            <p:nvPr/>
          </p:nvSpPr>
          <p:spPr>
            <a:xfrm>
              <a:off x="5641077" y="3816038"/>
              <a:ext cx="4761" cy="1587"/>
            </a:xfrm>
            <a:custGeom>
              <a:avLst/>
              <a:gdLst/>
              <a:ahLst/>
              <a:cxnLst/>
              <a:rect l="l" t="t" r="r" b="b"/>
              <a:pathLst>
                <a:path w="3" h="1" extrusionOk="0">
                  <a:moveTo>
                    <a:pt x="3" y="0"/>
                  </a:moveTo>
                  <a:lnTo>
                    <a:pt x="0" y="1"/>
                  </a:lnTo>
                  <a:lnTo>
                    <a:pt x="1" y="0"/>
                  </a:lnTo>
                  <a:lnTo>
                    <a:pt x="3"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92" name="Google Shape;692;p49"/>
            <p:cNvSpPr/>
            <p:nvPr/>
          </p:nvSpPr>
          <p:spPr>
            <a:xfrm>
              <a:off x="5647426" y="3814450"/>
              <a:ext cx="3174" cy="3174"/>
            </a:xfrm>
            <a:custGeom>
              <a:avLst/>
              <a:gdLst/>
              <a:ahLst/>
              <a:cxnLst/>
              <a:rect l="l" t="t" r="r" b="b"/>
              <a:pathLst>
                <a:path w="2" h="2" extrusionOk="0">
                  <a:moveTo>
                    <a:pt x="1" y="2"/>
                  </a:moveTo>
                  <a:lnTo>
                    <a:pt x="0" y="1"/>
                  </a:lnTo>
                  <a:lnTo>
                    <a:pt x="2" y="0"/>
                  </a:lnTo>
                  <a:lnTo>
                    <a:pt x="2" y="1"/>
                  </a:lnTo>
                  <a:lnTo>
                    <a:pt x="1"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93" name="Google Shape;693;p49"/>
            <p:cNvSpPr/>
            <p:nvPr/>
          </p:nvSpPr>
          <p:spPr>
            <a:xfrm>
              <a:off x="8590011" y="3352594"/>
              <a:ext cx="6349" cy="3174"/>
            </a:xfrm>
            <a:custGeom>
              <a:avLst/>
              <a:gdLst/>
              <a:ahLst/>
              <a:cxnLst/>
              <a:rect l="l" t="t" r="r" b="b"/>
              <a:pathLst>
                <a:path w="4" h="2" extrusionOk="0">
                  <a:moveTo>
                    <a:pt x="3" y="0"/>
                  </a:moveTo>
                  <a:lnTo>
                    <a:pt x="3" y="1"/>
                  </a:lnTo>
                  <a:lnTo>
                    <a:pt x="4" y="2"/>
                  </a:lnTo>
                  <a:lnTo>
                    <a:pt x="3" y="2"/>
                  </a:lnTo>
                  <a:lnTo>
                    <a:pt x="2" y="2"/>
                  </a:lnTo>
                  <a:lnTo>
                    <a:pt x="1" y="2"/>
                  </a:lnTo>
                  <a:lnTo>
                    <a:pt x="0" y="1"/>
                  </a:lnTo>
                  <a:lnTo>
                    <a:pt x="0" y="0"/>
                  </a:lnTo>
                  <a:lnTo>
                    <a:pt x="1" y="0"/>
                  </a:lnTo>
                  <a:lnTo>
                    <a:pt x="2" y="0"/>
                  </a:lnTo>
                  <a:lnTo>
                    <a:pt x="3"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94" name="Google Shape;694;p49"/>
            <p:cNvSpPr/>
            <p:nvPr/>
          </p:nvSpPr>
          <p:spPr>
            <a:xfrm>
              <a:off x="8550332" y="3349419"/>
              <a:ext cx="36504" cy="15872"/>
            </a:xfrm>
            <a:custGeom>
              <a:avLst/>
              <a:gdLst/>
              <a:ahLst/>
              <a:cxnLst/>
              <a:rect l="l" t="t" r="r" b="b"/>
              <a:pathLst>
                <a:path w="23" h="10" extrusionOk="0">
                  <a:moveTo>
                    <a:pt x="23" y="4"/>
                  </a:moveTo>
                  <a:lnTo>
                    <a:pt x="23" y="4"/>
                  </a:lnTo>
                  <a:lnTo>
                    <a:pt x="22" y="4"/>
                  </a:lnTo>
                  <a:lnTo>
                    <a:pt x="22" y="6"/>
                  </a:lnTo>
                  <a:lnTo>
                    <a:pt x="21" y="7"/>
                  </a:lnTo>
                  <a:lnTo>
                    <a:pt x="21" y="7"/>
                  </a:lnTo>
                  <a:lnTo>
                    <a:pt x="20" y="7"/>
                  </a:lnTo>
                  <a:lnTo>
                    <a:pt x="18" y="8"/>
                  </a:lnTo>
                  <a:lnTo>
                    <a:pt x="18" y="8"/>
                  </a:lnTo>
                  <a:lnTo>
                    <a:pt x="16" y="9"/>
                  </a:lnTo>
                  <a:lnTo>
                    <a:pt x="15" y="9"/>
                  </a:lnTo>
                  <a:lnTo>
                    <a:pt x="14" y="9"/>
                  </a:lnTo>
                  <a:lnTo>
                    <a:pt x="12" y="10"/>
                  </a:lnTo>
                  <a:lnTo>
                    <a:pt x="12" y="10"/>
                  </a:lnTo>
                  <a:lnTo>
                    <a:pt x="11" y="10"/>
                  </a:lnTo>
                  <a:lnTo>
                    <a:pt x="11" y="10"/>
                  </a:lnTo>
                  <a:lnTo>
                    <a:pt x="9" y="9"/>
                  </a:lnTo>
                  <a:lnTo>
                    <a:pt x="9" y="10"/>
                  </a:lnTo>
                  <a:lnTo>
                    <a:pt x="7" y="10"/>
                  </a:lnTo>
                  <a:lnTo>
                    <a:pt x="6" y="9"/>
                  </a:lnTo>
                  <a:lnTo>
                    <a:pt x="4" y="9"/>
                  </a:lnTo>
                  <a:lnTo>
                    <a:pt x="3" y="8"/>
                  </a:lnTo>
                  <a:lnTo>
                    <a:pt x="2" y="6"/>
                  </a:lnTo>
                  <a:lnTo>
                    <a:pt x="1" y="5"/>
                  </a:lnTo>
                  <a:lnTo>
                    <a:pt x="1" y="3"/>
                  </a:lnTo>
                  <a:lnTo>
                    <a:pt x="0" y="2"/>
                  </a:lnTo>
                  <a:lnTo>
                    <a:pt x="1" y="1"/>
                  </a:lnTo>
                  <a:lnTo>
                    <a:pt x="2" y="2"/>
                  </a:lnTo>
                  <a:lnTo>
                    <a:pt x="3" y="2"/>
                  </a:lnTo>
                  <a:lnTo>
                    <a:pt x="4" y="1"/>
                  </a:lnTo>
                  <a:lnTo>
                    <a:pt x="4" y="0"/>
                  </a:lnTo>
                  <a:lnTo>
                    <a:pt x="5" y="0"/>
                  </a:lnTo>
                  <a:lnTo>
                    <a:pt x="5" y="0"/>
                  </a:lnTo>
                  <a:lnTo>
                    <a:pt x="6" y="0"/>
                  </a:lnTo>
                  <a:lnTo>
                    <a:pt x="7" y="0"/>
                  </a:lnTo>
                  <a:lnTo>
                    <a:pt x="7" y="1"/>
                  </a:lnTo>
                  <a:lnTo>
                    <a:pt x="8" y="1"/>
                  </a:lnTo>
                  <a:lnTo>
                    <a:pt x="9" y="2"/>
                  </a:lnTo>
                  <a:lnTo>
                    <a:pt x="10" y="2"/>
                  </a:lnTo>
                  <a:lnTo>
                    <a:pt x="12" y="1"/>
                  </a:lnTo>
                  <a:lnTo>
                    <a:pt x="13" y="1"/>
                  </a:lnTo>
                  <a:lnTo>
                    <a:pt x="14" y="0"/>
                  </a:lnTo>
                  <a:lnTo>
                    <a:pt x="15" y="1"/>
                  </a:lnTo>
                  <a:lnTo>
                    <a:pt x="16" y="1"/>
                  </a:lnTo>
                  <a:lnTo>
                    <a:pt x="17" y="0"/>
                  </a:lnTo>
                  <a:lnTo>
                    <a:pt x="18" y="0"/>
                  </a:lnTo>
                  <a:lnTo>
                    <a:pt x="18" y="1"/>
                  </a:lnTo>
                  <a:lnTo>
                    <a:pt x="18" y="3"/>
                  </a:lnTo>
                  <a:lnTo>
                    <a:pt x="20" y="3"/>
                  </a:lnTo>
                  <a:lnTo>
                    <a:pt x="21" y="3"/>
                  </a:lnTo>
                  <a:lnTo>
                    <a:pt x="21" y="3"/>
                  </a:lnTo>
                  <a:lnTo>
                    <a:pt x="23"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95" name="Google Shape;695;p49"/>
            <p:cNvSpPr/>
            <p:nvPr/>
          </p:nvSpPr>
          <p:spPr>
            <a:xfrm>
              <a:off x="6379105" y="5980896"/>
              <a:ext cx="4761" cy="3174"/>
            </a:xfrm>
            <a:custGeom>
              <a:avLst/>
              <a:gdLst/>
              <a:ahLst/>
              <a:cxnLst/>
              <a:rect l="l" t="t" r="r" b="b"/>
              <a:pathLst>
                <a:path w="3" h="2" extrusionOk="0">
                  <a:moveTo>
                    <a:pt x="2" y="2"/>
                  </a:moveTo>
                  <a:lnTo>
                    <a:pt x="3" y="1"/>
                  </a:lnTo>
                  <a:lnTo>
                    <a:pt x="3" y="2"/>
                  </a:lnTo>
                  <a:lnTo>
                    <a:pt x="0" y="2"/>
                  </a:lnTo>
                  <a:lnTo>
                    <a:pt x="1" y="1"/>
                  </a:lnTo>
                  <a:lnTo>
                    <a:pt x="2" y="0"/>
                  </a:lnTo>
                  <a:lnTo>
                    <a:pt x="2" y="2"/>
                  </a:lnTo>
                  <a:close/>
                </a:path>
              </a:pathLst>
            </a:custGeom>
            <a:solidFill>
              <a:srgbClr val="E50914"/>
            </a:solidFill>
            <a:ln w="9525" cap="rnd"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96" name="Google Shape;696;p49"/>
            <p:cNvSpPr/>
            <p:nvPr/>
          </p:nvSpPr>
          <p:spPr>
            <a:xfrm>
              <a:off x="6379105" y="5976134"/>
              <a:ext cx="3174" cy="4761"/>
            </a:xfrm>
            <a:custGeom>
              <a:avLst/>
              <a:gdLst/>
              <a:ahLst/>
              <a:cxnLst/>
              <a:rect l="l" t="t" r="r" b="b"/>
              <a:pathLst>
                <a:path w="2" h="3" extrusionOk="0">
                  <a:moveTo>
                    <a:pt x="0" y="0"/>
                  </a:moveTo>
                  <a:lnTo>
                    <a:pt x="0" y="1"/>
                  </a:lnTo>
                  <a:lnTo>
                    <a:pt x="1" y="1"/>
                  </a:lnTo>
                  <a:lnTo>
                    <a:pt x="2" y="3"/>
                  </a:lnTo>
                  <a:lnTo>
                    <a:pt x="0" y="3"/>
                  </a:lnTo>
                  <a:lnTo>
                    <a:pt x="0" y="2"/>
                  </a:lnTo>
                  <a:lnTo>
                    <a:pt x="0" y="1"/>
                  </a:lnTo>
                  <a:lnTo>
                    <a:pt x="0" y="0"/>
                  </a:lnTo>
                  <a:close/>
                </a:path>
              </a:pathLst>
            </a:custGeom>
            <a:solidFill>
              <a:srgbClr val="E50914"/>
            </a:solidFill>
            <a:ln w="9525" cap="rnd"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97" name="Google Shape;697;p49"/>
            <p:cNvSpPr/>
            <p:nvPr/>
          </p:nvSpPr>
          <p:spPr>
            <a:xfrm>
              <a:off x="7593277" y="2578069"/>
              <a:ext cx="6349" cy="6349"/>
            </a:xfrm>
            <a:custGeom>
              <a:avLst/>
              <a:gdLst/>
              <a:ahLst/>
              <a:cxnLst/>
              <a:rect l="l" t="t" r="r" b="b"/>
              <a:pathLst>
                <a:path w="4" h="4" extrusionOk="0">
                  <a:moveTo>
                    <a:pt x="1" y="0"/>
                  </a:moveTo>
                  <a:lnTo>
                    <a:pt x="2" y="1"/>
                  </a:lnTo>
                  <a:lnTo>
                    <a:pt x="3" y="1"/>
                  </a:lnTo>
                  <a:lnTo>
                    <a:pt x="4" y="2"/>
                  </a:lnTo>
                  <a:lnTo>
                    <a:pt x="4" y="2"/>
                  </a:lnTo>
                  <a:lnTo>
                    <a:pt x="4" y="3"/>
                  </a:lnTo>
                  <a:lnTo>
                    <a:pt x="4" y="4"/>
                  </a:lnTo>
                  <a:lnTo>
                    <a:pt x="2" y="3"/>
                  </a:lnTo>
                  <a:lnTo>
                    <a:pt x="2" y="2"/>
                  </a:lnTo>
                  <a:lnTo>
                    <a:pt x="1" y="1"/>
                  </a:lnTo>
                  <a:lnTo>
                    <a:pt x="0" y="0"/>
                  </a:lnTo>
                  <a:lnTo>
                    <a:pt x="1"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98" name="Google Shape;698;p49"/>
            <p:cNvSpPr/>
            <p:nvPr/>
          </p:nvSpPr>
          <p:spPr>
            <a:xfrm>
              <a:off x="7594865" y="2570134"/>
              <a:ext cx="6349" cy="4761"/>
            </a:xfrm>
            <a:custGeom>
              <a:avLst/>
              <a:gdLst/>
              <a:ahLst/>
              <a:cxnLst/>
              <a:rect l="l" t="t" r="r" b="b"/>
              <a:pathLst>
                <a:path w="4" h="3" extrusionOk="0">
                  <a:moveTo>
                    <a:pt x="1" y="1"/>
                  </a:moveTo>
                  <a:lnTo>
                    <a:pt x="4" y="1"/>
                  </a:lnTo>
                  <a:lnTo>
                    <a:pt x="4" y="1"/>
                  </a:lnTo>
                  <a:lnTo>
                    <a:pt x="4" y="3"/>
                  </a:lnTo>
                  <a:lnTo>
                    <a:pt x="4" y="3"/>
                  </a:lnTo>
                  <a:lnTo>
                    <a:pt x="2" y="1"/>
                  </a:lnTo>
                  <a:lnTo>
                    <a:pt x="1" y="1"/>
                  </a:lnTo>
                  <a:lnTo>
                    <a:pt x="0" y="0"/>
                  </a:lnTo>
                  <a:lnTo>
                    <a:pt x="1"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699" name="Google Shape;699;p49"/>
            <p:cNvSpPr/>
            <p:nvPr/>
          </p:nvSpPr>
          <p:spPr>
            <a:xfrm>
              <a:off x="7585342" y="2559024"/>
              <a:ext cx="14284" cy="11110"/>
            </a:xfrm>
            <a:custGeom>
              <a:avLst/>
              <a:gdLst/>
              <a:ahLst/>
              <a:cxnLst/>
              <a:rect l="l" t="t" r="r" b="b"/>
              <a:pathLst>
                <a:path w="9" h="7" extrusionOk="0">
                  <a:moveTo>
                    <a:pt x="3" y="3"/>
                  </a:moveTo>
                  <a:lnTo>
                    <a:pt x="4" y="4"/>
                  </a:lnTo>
                  <a:lnTo>
                    <a:pt x="4" y="4"/>
                  </a:lnTo>
                  <a:lnTo>
                    <a:pt x="4" y="5"/>
                  </a:lnTo>
                  <a:lnTo>
                    <a:pt x="3" y="5"/>
                  </a:lnTo>
                  <a:lnTo>
                    <a:pt x="3" y="5"/>
                  </a:lnTo>
                  <a:lnTo>
                    <a:pt x="1" y="5"/>
                  </a:lnTo>
                  <a:lnTo>
                    <a:pt x="0" y="5"/>
                  </a:lnTo>
                  <a:lnTo>
                    <a:pt x="0" y="3"/>
                  </a:lnTo>
                  <a:lnTo>
                    <a:pt x="2" y="3"/>
                  </a:lnTo>
                  <a:lnTo>
                    <a:pt x="2" y="3"/>
                  </a:lnTo>
                  <a:lnTo>
                    <a:pt x="3" y="3"/>
                  </a:lnTo>
                  <a:lnTo>
                    <a:pt x="2" y="2"/>
                  </a:lnTo>
                  <a:lnTo>
                    <a:pt x="3" y="0"/>
                  </a:lnTo>
                  <a:lnTo>
                    <a:pt x="4" y="0"/>
                  </a:lnTo>
                  <a:lnTo>
                    <a:pt x="5" y="2"/>
                  </a:lnTo>
                  <a:lnTo>
                    <a:pt x="5" y="2"/>
                  </a:lnTo>
                  <a:lnTo>
                    <a:pt x="7" y="3"/>
                  </a:lnTo>
                  <a:lnTo>
                    <a:pt x="8" y="5"/>
                  </a:lnTo>
                  <a:lnTo>
                    <a:pt x="9" y="5"/>
                  </a:lnTo>
                  <a:lnTo>
                    <a:pt x="9" y="7"/>
                  </a:lnTo>
                  <a:lnTo>
                    <a:pt x="7" y="5"/>
                  </a:lnTo>
                  <a:lnTo>
                    <a:pt x="7" y="5"/>
                  </a:lnTo>
                  <a:lnTo>
                    <a:pt x="6" y="5"/>
                  </a:lnTo>
                  <a:lnTo>
                    <a:pt x="6" y="4"/>
                  </a:lnTo>
                  <a:lnTo>
                    <a:pt x="5" y="3"/>
                  </a:lnTo>
                  <a:lnTo>
                    <a:pt x="4" y="3"/>
                  </a:lnTo>
                  <a:lnTo>
                    <a:pt x="3" y="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00" name="Google Shape;700;p49"/>
            <p:cNvSpPr/>
            <p:nvPr/>
          </p:nvSpPr>
          <p:spPr>
            <a:xfrm>
              <a:off x="7605974" y="2559024"/>
              <a:ext cx="3174" cy="3174"/>
            </a:xfrm>
            <a:custGeom>
              <a:avLst/>
              <a:gdLst/>
              <a:ahLst/>
              <a:cxnLst/>
              <a:rect l="l" t="t" r="r" b="b"/>
              <a:pathLst>
                <a:path w="2" h="2" extrusionOk="0">
                  <a:moveTo>
                    <a:pt x="1" y="2"/>
                  </a:moveTo>
                  <a:lnTo>
                    <a:pt x="0" y="1"/>
                  </a:lnTo>
                  <a:lnTo>
                    <a:pt x="2" y="0"/>
                  </a:lnTo>
                  <a:lnTo>
                    <a:pt x="1"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01" name="Google Shape;701;p49"/>
            <p:cNvSpPr/>
            <p:nvPr/>
          </p:nvSpPr>
          <p:spPr>
            <a:xfrm>
              <a:off x="7591690" y="2559024"/>
              <a:ext cx="9523" cy="7935"/>
            </a:xfrm>
            <a:custGeom>
              <a:avLst/>
              <a:gdLst/>
              <a:ahLst/>
              <a:cxnLst/>
              <a:rect l="l" t="t" r="r" b="b"/>
              <a:pathLst>
                <a:path w="6" h="5" extrusionOk="0">
                  <a:moveTo>
                    <a:pt x="3" y="3"/>
                  </a:moveTo>
                  <a:lnTo>
                    <a:pt x="2" y="2"/>
                  </a:lnTo>
                  <a:lnTo>
                    <a:pt x="1" y="2"/>
                  </a:lnTo>
                  <a:lnTo>
                    <a:pt x="0" y="0"/>
                  </a:lnTo>
                  <a:lnTo>
                    <a:pt x="1" y="0"/>
                  </a:lnTo>
                  <a:lnTo>
                    <a:pt x="2" y="0"/>
                  </a:lnTo>
                  <a:lnTo>
                    <a:pt x="3" y="0"/>
                  </a:lnTo>
                  <a:lnTo>
                    <a:pt x="5" y="1"/>
                  </a:lnTo>
                  <a:lnTo>
                    <a:pt x="5" y="2"/>
                  </a:lnTo>
                  <a:lnTo>
                    <a:pt x="5" y="2"/>
                  </a:lnTo>
                  <a:lnTo>
                    <a:pt x="6" y="3"/>
                  </a:lnTo>
                  <a:lnTo>
                    <a:pt x="6" y="3"/>
                  </a:lnTo>
                  <a:lnTo>
                    <a:pt x="6" y="5"/>
                  </a:lnTo>
                  <a:lnTo>
                    <a:pt x="3" y="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02" name="Google Shape;702;p49"/>
            <p:cNvSpPr/>
            <p:nvPr/>
          </p:nvSpPr>
          <p:spPr>
            <a:xfrm>
              <a:off x="7602800" y="2559024"/>
              <a:ext cx="3174" cy="3174"/>
            </a:xfrm>
            <a:custGeom>
              <a:avLst/>
              <a:gdLst/>
              <a:ahLst/>
              <a:cxnLst/>
              <a:rect l="l" t="t" r="r" b="b"/>
              <a:pathLst>
                <a:path w="2" h="2" extrusionOk="0">
                  <a:moveTo>
                    <a:pt x="2" y="1"/>
                  </a:moveTo>
                  <a:lnTo>
                    <a:pt x="2" y="2"/>
                  </a:lnTo>
                  <a:lnTo>
                    <a:pt x="1" y="2"/>
                  </a:lnTo>
                  <a:lnTo>
                    <a:pt x="0" y="2"/>
                  </a:lnTo>
                  <a:lnTo>
                    <a:pt x="1" y="1"/>
                  </a:lnTo>
                  <a:lnTo>
                    <a:pt x="0" y="0"/>
                  </a:lnTo>
                  <a:lnTo>
                    <a:pt x="1" y="0"/>
                  </a:lnTo>
                  <a:lnTo>
                    <a:pt x="1" y="0"/>
                  </a:lnTo>
                  <a:lnTo>
                    <a:pt x="2"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03" name="Google Shape;703;p49"/>
            <p:cNvSpPr/>
            <p:nvPr/>
          </p:nvSpPr>
          <p:spPr>
            <a:xfrm>
              <a:off x="7601213" y="2557436"/>
              <a:ext cx="1587" cy="3174"/>
            </a:xfrm>
            <a:custGeom>
              <a:avLst/>
              <a:gdLst/>
              <a:ahLst/>
              <a:cxnLst/>
              <a:rect l="l" t="t" r="r" b="b"/>
              <a:pathLst>
                <a:path w="1" h="2" extrusionOk="0">
                  <a:moveTo>
                    <a:pt x="1" y="2"/>
                  </a:moveTo>
                  <a:lnTo>
                    <a:pt x="0" y="2"/>
                  </a:lnTo>
                  <a:lnTo>
                    <a:pt x="0" y="1"/>
                  </a:lnTo>
                  <a:lnTo>
                    <a:pt x="0" y="0"/>
                  </a:lnTo>
                  <a:lnTo>
                    <a:pt x="0" y="1"/>
                  </a:lnTo>
                  <a:lnTo>
                    <a:pt x="1"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04" name="Google Shape;704;p49"/>
            <p:cNvSpPr/>
            <p:nvPr/>
          </p:nvSpPr>
          <p:spPr>
            <a:xfrm>
              <a:off x="11404036" y="4122355"/>
              <a:ext cx="3174" cy="4761"/>
            </a:xfrm>
            <a:custGeom>
              <a:avLst/>
              <a:gdLst/>
              <a:ahLst/>
              <a:cxnLst/>
              <a:rect l="l" t="t" r="r" b="b"/>
              <a:pathLst>
                <a:path w="2" h="3" extrusionOk="0">
                  <a:moveTo>
                    <a:pt x="2" y="0"/>
                  </a:moveTo>
                  <a:lnTo>
                    <a:pt x="2" y="1"/>
                  </a:lnTo>
                  <a:lnTo>
                    <a:pt x="1" y="1"/>
                  </a:lnTo>
                  <a:lnTo>
                    <a:pt x="0" y="3"/>
                  </a:lnTo>
                  <a:lnTo>
                    <a:pt x="0" y="3"/>
                  </a:lnTo>
                  <a:lnTo>
                    <a:pt x="1" y="0"/>
                  </a:lnTo>
                  <a:lnTo>
                    <a:pt x="2" y="0"/>
                  </a:lnTo>
                  <a:lnTo>
                    <a:pt x="2"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05" name="Google Shape;705;p49"/>
            <p:cNvSpPr/>
            <p:nvPr/>
          </p:nvSpPr>
          <p:spPr>
            <a:xfrm>
              <a:off x="6104527" y="4041412"/>
              <a:ext cx="4761" cy="7935"/>
            </a:xfrm>
            <a:custGeom>
              <a:avLst/>
              <a:gdLst/>
              <a:ahLst/>
              <a:cxnLst/>
              <a:rect l="l" t="t" r="r" b="b"/>
              <a:pathLst>
                <a:path w="3" h="5" extrusionOk="0">
                  <a:moveTo>
                    <a:pt x="2" y="4"/>
                  </a:moveTo>
                  <a:lnTo>
                    <a:pt x="1" y="5"/>
                  </a:lnTo>
                  <a:lnTo>
                    <a:pt x="0" y="5"/>
                  </a:lnTo>
                  <a:lnTo>
                    <a:pt x="0" y="3"/>
                  </a:lnTo>
                  <a:lnTo>
                    <a:pt x="1" y="2"/>
                  </a:lnTo>
                  <a:lnTo>
                    <a:pt x="2" y="0"/>
                  </a:lnTo>
                  <a:lnTo>
                    <a:pt x="2" y="0"/>
                  </a:lnTo>
                  <a:lnTo>
                    <a:pt x="3" y="1"/>
                  </a:lnTo>
                  <a:lnTo>
                    <a:pt x="2" y="3"/>
                  </a:lnTo>
                  <a:lnTo>
                    <a:pt x="2"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06" name="Google Shape;706;p49"/>
            <p:cNvSpPr/>
            <p:nvPr/>
          </p:nvSpPr>
          <p:spPr>
            <a:xfrm>
              <a:off x="9696257" y="4284244"/>
              <a:ext cx="1587" cy="1587"/>
            </a:xfrm>
            <a:custGeom>
              <a:avLst/>
              <a:gdLst/>
              <a:ahLst/>
              <a:cxnLst/>
              <a:rect l="l" t="t" r="r" b="b"/>
              <a:pathLst>
                <a:path w="1" h="1" extrusionOk="0">
                  <a:moveTo>
                    <a:pt x="1" y="0"/>
                  </a:moveTo>
                  <a:lnTo>
                    <a:pt x="1" y="1"/>
                  </a:lnTo>
                  <a:lnTo>
                    <a:pt x="0" y="1"/>
                  </a:lnTo>
                  <a:lnTo>
                    <a:pt x="1" y="0"/>
                  </a:lnTo>
                  <a:lnTo>
                    <a:pt x="1"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07" name="Google Shape;707;p49"/>
            <p:cNvSpPr/>
            <p:nvPr/>
          </p:nvSpPr>
          <p:spPr>
            <a:xfrm>
              <a:off x="8097992" y="3325611"/>
              <a:ext cx="6349" cy="4761"/>
            </a:xfrm>
            <a:custGeom>
              <a:avLst/>
              <a:gdLst/>
              <a:ahLst/>
              <a:cxnLst/>
              <a:rect l="l" t="t" r="r" b="b"/>
              <a:pathLst>
                <a:path w="4" h="3" extrusionOk="0">
                  <a:moveTo>
                    <a:pt x="4" y="2"/>
                  </a:moveTo>
                  <a:lnTo>
                    <a:pt x="4" y="3"/>
                  </a:lnTo>
                  <a:lnTo>
                    <a:pt x="2" y="2"/>
                  </a:lnTo>
                  <a:lnTo>
                    <a:pt x="1" y="2"/>
                  </a:lnTo>
                  <a:lnTo>
                    <a:pt x="1" y="0"/>
                  </a:lnTo>
                  <a:lnTo>
                    <a:pt x="0" y="0"/>
                  </a:lnTo>
                  <a:lnTo>
                    <a:pt x="2" y="0"/>
                  </a:lnTo>
                  <a:lnTo>
                    <a:pt x="3" y="1"/>
                  </a:lnTo>
                  <a:lnTo>
                    <a:pt x="4" y="2"/>
                  </a:lnTo>
                  <a:lnTo>
                    <a:pt x="4"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08" name="Google Shape;708;p49"/>
            <p:cNvSpPr/>
            <p:nvPr/>
          </p:nvSpPr>
          <p:spPr>
            <a:xfrm>
              <a:off x="8094818" y="3322437"/>
              <a:ext cx="3174" cy="1587"/>
            </a:xfrm>
            <a:custGeom>
              <a:avLst/>
              <a:gdLst/>
              <a:ahLst/>
              <a:cxnLst/>
              <a:rect l="l" t="t" r="r" b="b"/>
              <a:pathLst>
                <a:path w="2" h="1" extrusionOk="0">
                  <a:moveTo>
                    <a:pt x="1" y="1"/>
                  </a:moveTo>
                  <a:lnTo>
                    <a:pt x="0" y="1"/>
                  </a:lnTo>
                  <a:lnTo>
                    <a:pt x="0" y="0"/>
                  </a:lnTo>
                  <a:lnTo>
                    <a:pt x="1" y="0"/>
                  </a:lnTo>
                  <a:lnTo>
                    <a:pt x="2" y="1"/>
                  </a:lnTo>
                  <a:lnTo>
                    <a:pt x="1"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09" name="Google Shape;709;p49"/>
            <p:cNvSpPr/>
            <p:nvPr/>
          </p:nvSpPr>
          <p:spPr>
            <a:xfrm>
              <a:off x="9397872" y="5004805"/>
              <a:ext cx="4761" cy="3174"/>
            </a:xfrm>
            <a:custGeom>
              <a:avLst/>
              <a:gdLst/>
              <a:ahLst/>
              <a:cxnLst/>
              <a:rect l="l" t="t" r="r" b="b"/>
              <a:pathLst>
                <a:path w="3" h="2" extrusionOk="0">
                  <a:moveTo>
                    <a:pt x="1" y="2"/>
                  </a:moveTo>
                  <a:lnTo>
                    <a:pt x="0" y="1"/>
                  </a:lnTo>
                  <a:lnTo>
                    <a:pt x="1" y="1"/>
                  </a:lnTo>
                  <a:lnTo>
                    <a:pt x="3" y="0"/>
                  </a:lnTo>
                  <a:lnTo>
                    <a:pt x="3" y="1"/>
                  </a:lnTo>
                  <a:lnTo>
                    <a:pt x="3" y="1"/>
                  </a:lnTo>
                  <a:lnTo>
                    <a:pt x="1"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10" name="Google Shape;710;p49"/>
            <p:cNvSpPr/>
            <p:nvPr/>
          </p:nvSpPr>
          <p:spPr>
            <a:xfrm>
              <a:off x="12035723" y="5015916"/>
              <a:ext cx="1587" cy="3174"/>
            </a:xfrm>
            <a:custGeom>
              <a:avLst/>
              <a:gdLst/>
              <a:ahLst/>
              <a:cxnLst/>
              <a:rect l="l" t="t" r="r" b="b"/>
              <a:pathLst>
                <a:path w="1" h="2" extrusionOk="0">
                  <a:moveTo>
                    <a:pt x="1" y="2"/>
                  </a:moveTo>
                  <a:lnTo>
                    <a:pt x="0" y="2"/>
                  </a:lnTo>
                  <a:lnTo>
                    <a:pt x="0" y="0"/>
                  </a:lnTo>
                  <a:lnTo>
                    <a:pt x="1"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11" name="Google Shape;711;p49"/>
            <p:cNvSpPr/>
            <p:nvPr/>
          </p:nvSpPr>
          <p:spPr>
            <a:xfrm>
              <a:off x="12024612" y="5006393"/>
              <a:ext cx="3174" cy="3174"/>
            </a:xfrm>
            <a:custGeom>
              <a:avLst/>
              <a:gdLst/>
              <a:ahLst/>
              <a:cxnLst/>
              <a:rect l="l" t="t" r="r" b="b"/>
              <a:pathLst>
                <a:path w="2" h="2" extrusionOk="0">
                  <a:moveTo>
                    <a:pt x="2" y="1"/>
                  </a:moveTo>
                  <a:lnTo>
                    <a:pt x="1" y="2"/>
                  </a:lnTo>
                  <a:lnTo>
                    <a:pt x="0" y="0"/>
                  </a:lnTo>
                  <a:lnTo>
                    <a:pt x="1" y="0"/>
                  </a:lnTo>
                  <a:lnTo>
                    <a:pt x="2"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12" name="Google Shape;712;p49"/>
            <p:cNvSpPr/>
            <p:nvPr/>
          </p:nvSpPr>
          <p:spPr>
            <a:xfrm>
              <a:off x="11313567" y="4181080"/>
              <a:ext cx="4761" cy="7935"/>
            </a:xfrm>
            <a:custGeom>
              <a:avLst/>
              <a:gdLst/>
              <a:ahLst/>
              <a:cxnLst/>
              <a:rect l="l" t="t" r="r" b="b"/>
              <a:pathLst>
                <a:path w="3" h="5" extrusionOk="0">
                  <a:moveTo>
                    <a:pt x="3" y="0"/>
                  </a:moveTo>
                  <a:lnTo>
                    <a:pt x="2" y="2"/>
                  </a:lnTo>
                  <a:lnTo>
                    <a:pt x="2" y="2"/>
                  </a:lnTo>
                  <a:lnTo>
                    <a:pt x="2" y="4"/>
                  </a:lnTo>
                  <a:lnTo>
                    <a:pt x="2" y="5"/>
                  </a:lnTo>
                  <a:lnTo>
                    <a:pt x="1" y="5"/>
                  </a:lnTo>
                  <a:lnTo>
                    <a:pt x="0" y="3"/>
                  </a:lnTo>
                  <a:lnTo>
                    <a:pt x="1" y="3"/>
                  </a:lnTo>
                  <a:lnTo>
                    <a:pt x="1" y="2"/>
                  </a:lnTo>
                  <a:lnTo>
                    <a:pt x="2" y="0"/>
                  </a:lnTo>
                  <a:lnTo>
                    <a:pt x="2" y="0"/>
                  </a:lnTo>
                  <a:lnTo>
                    <a:pt x="3" y="0"/>
                  </a:lnTo>
                  <a:lnTo>
                    <a:pt x="3"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13" name="Google Shape;713;p49"/>
            <p:cNvSpPr/>
            <p:nvPr/>
          </p:nvSpPr>
          <p:spPr>
            <a:xfrm>
              <a:off x="5955334" y="3863652"/>
              <a:ext cx="3174" cy="3174"/>
            </a:xfrm>
            <a:custGeom>
              <a:avLst/>
              <a:gdLst/>
              <a:ahLst/>
              <a:cxnLst/>
              <a:rect l="l" t="t" r="r" b="b"/>
              <a:pathLst>
                <a:path w="2" h="2" extrusionOk="0">
                  <a:moveTo>
                    <a:pt x="1" y="2"/>
                  </a:moveTo>
                  <a:lnTo>
                    <a:pt x="0" y="1"/>
                  </a:lnTo>
                  <a:lnTo>
                    <a:pt x="1" y="0"/>
                  </a:lnTo>
                  <a:lnTo>
                    <a:pt x="2" y="0"/>
                  </a:lnTo>
                  <a:lnTo>
                    <a:pt x="2" y="0"/>
                  </a:lnTo>
                  <a:lnTo>
                    <a:pt x="1"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14" name="Google Shape;714;p49"/>
            <p:cNvSpPr/>
            <p:nvPr/>
          </p:nvSpPr>
          <p:spPr>
            <a:xfrm>
              <a:off x="6017233" y="3863652"/>
              <a:ext cx="9523" cy="1587"/>
            </a:xfrm>
            <a:custGeom>
              <a:avLst/>
              <a:gdLst/>
              <a:ahLst/>
              <a:cxnLst/>
              <a:rect l="l" t="t" r="r" b="b"/>
              <a:pathLst>
                <a:path w="6" h="1" extrusionOk="0">
                  <a:moveTo>
                    <a:pt x="6" y="0"/>
                  </a:moveTo>
                  <a:lnTo>
                    <a:pt x="5" y="0"/>
                  </a:lnTo>
                  <a:lnTo>
                    <a:pt x="2" y="1"/>
                  </a:lnTo>
                  <a:lnTo>
                    <a:pt x="0" y="1"/>
                  </a:lnTo>
                  <a:lnTo>
                    <a:pt x="1" y="0"/>
                  </a:lnTo>
                  <a:lnTo>
                    <a:pt x="2" y="0"/>
                  </a:lnTo>
                  <a:lnTo>
                    <a:pt x="3" y="0"/>
                  </a:lnTo>
                  <a:lnTo>
                    <a:pt x="5" y="0"/>
                  </a:lnTo>
                  <a:lnTo>
                    <a:pt x="6"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15" name="Google Shape;715;p49"/>
            <p:cNvSpPr/>
            <p:nvPr/>
          </p:nvSpPr>
          <p:spPr>
            <a:xfrm>
              <a:off x="5974380" y="3852542"/>
              <a:ext cx="42853" cy="17458"/>
            </a:xfrm>
            <a:custGeom>
              <a:avLst/>
              <a:gdLst/>
              <a:ahLst/>
              <a:cxnLst/>
              <a:rect l="l" t="t" r="r" b="b"/>
              <a:pathLst>
                <a:path w="27" h="11" extrusionOk="0">
                  <a:moveTo>
                    <a:pt x="4" y="0"/>
                  </a:moveTo>
                  <a:lnTo>
                    <a:pt x="6" y="0"/>
                  </a:lnTo>
                  <a:lnTo>
                    <a:pt x="8" y="0"/>
                  </a:lnTo>
                  <a:lnTo>
                    <a:pt x="9" y="1"/>
                  </a:lnTo>
                  <a:lnTo>
                    <a:pt x="10" y="0"/>
                  </a:lnTo>
                  <a:lnTo>
                    <a:pt x="11" y="1"/>
                  </a:lnTo>
                  <a:lnTo>
                    <a:pt x="13" y="0"/>
                  </a:lnTo>
                  <a:lnTo>
                    <a:pt x="13" y="1"/>
                  </a:lnTo>
                  <a:lnTo>
                    <a:pt x="15" y="0"/>
                  </a:lnTo>
                  <a:lnTo>
                    <a:pt x="16" y="1"/>
                  </a:lnTo>
                  <a:lnTo>
                    <a:pt x="17" y="1"/>
                  </a:lnTo>
                  <a:lnTo>
                    <a:pt x="19" y="1"/>
                  </a:lnTo>
                  <a:lnTo>
                    <a:pt x="19" y="1"/>
                  </a:lnTo>
                  <a:lnTo>
                    <a:pt x="21" y="1"/>
                  </a:lnTo>
                  <a:lnTo>
                    <a:pt x="21" y="1"/>
                  </a:lnTo>
                  <a:lnTo>
                    <a:pt x="24" y="1"/>
                  </a:lnTo>
                  <a:lnTo>
                    <a:pt x="24" y="1"/>
                  </a:lnTo>
                  <a:lnTo>
                    <a:pt x="24" y="1"/>
                  </a:lnTo>
                  <a:lnTo>
                    <a:pt x="27" y="3"/>
                  </a:lnTo>
                  <a:lnTo>
                    <a:pt x="27" y="2"/>
                  </a:lnTo>
                  <a:lnTo>
                    <a:pt x="27" y="4"/>
                  </a:lnTo>
                  <a:lnTo>
                    <a:pt x="27" y="5"/>
                  </a:lnTo>
                  <a:lnTo>
                    <a:pt x="24" y="6"/>
                  </a:lnTo>
                  <a:lnTo>
                    <a:pt x="24" y="7"/>
                  </a:lnTo>
                  <a:lnTo>
                    <a:pt x="23" y="9"/>
                  </a:lnTo>
                  <a:lnTo>
                    <a:pt x="22" y="10"/>
                  </a:lnTo>
                  <a:lnTo>
                    <a:pt x="21" y="10"/>
                  </a:lnTo>
                  <a:lnTo>
                    <a:pt x="20" y="10"/>
                  </a:lnTo>
                  <a:lnTo>
                    <a:pt x="19" y="10"/>
                  </a:lnTo>
                  <a:lnTo>
                    <a:pt x="17" y="11"/>
                  </a:lnTo>
                  <a:lnTo>
                    <a:pt x="16" y="10"/>
                  </a:lnTo>
                  <a:lnTo>
                    <a:pt x="15" y="10"/>
                  </a:lnTo>
                  <a:lnTo>
                    <a:pt x="13" y="10"/>
                  </a:lnTo>
                  <a:lnTo>
                    <a:pt x="13" y="10"/>
                  </a:lnTo>
                  <a:lnTo>
                    <a:pt x="10" y="10"/>
                  </a:lnTo>
                  <a:lnTo>
                    <a:pt x="7" y="10"/>
                  </a:lnTo>
                  <a:lnTo>
                    <a:pt x="7" y="10"/>
                  </a:lnTo>
                  <a:lnTo>
                    <a:pt x="5" y="10"/>
                  </a:lnTo>
                  <a:lnTo>
                    <a:pt x="4" y="11"/>
                  </a:lnTo>
                  <a:lnTo>
                    <a:pt x="4" y="10"/>
                  </a:lnTo>
                  <a:lnTo>
                    <a:pt x="2" y="10"/>
                  </a:lnTo>
                  <a:lnTo>
                    <a:pt x="1" y="10"/>
                  </a:lnTo>
                  <a:lnTo>
                    <a:pt x="0" y="10"/>
                  </a:lnTo>
                  <a:lnTo>
                    <a:pt x="1" y="8"/>
                  </a:lnTo>
                  <a:lnTo>
                    <a:pt x="1" y="7"/>
                  </a:lnTo>
                  <a:lnTo>
                    <a:pt x="1" y="6"/>
                  </a:lnTo>
                  <a:lnTo>
                    <a:pt x="1" y="4"/>
                  </a:lnTo>
                  <a:lnTo>
                    <a:pt x="0" y="4"/>
                  </a:lnTo>
                  <a:lnTo>
                    <a:pt x="0" y="3"/>
                  </a:lnTo>
                  <a:lnTo>
                    <a:pt x="1" y="2"/>
                  </a:lnTo>
                  <a:lnTo>
                    <a:pt x="1" y="1"/>
                  </a:lnTo>
                  <a:lnTo>
                    <a:pt x="1" y="0"/>
                  </a:lnTo>
                  <a:lnTo>
                    <a:pt x="3" y="0"/>
                  </a:lnTo>
                  <a:lnTo>
                    <a:pt x="4"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16" name="Google Shape;716;p49"/>
            <p:cNvSpPr/>
            <p:nvPr/>
          </p:nvSpPr>
          <p:spPr>
            <a:xfrm>
              <a:off x="11873833" y="4631828"/>
              <a:ext cx="1587" cy="1587"/>
            </a:xfrm>
            <a:custGeom>
              <a:avLst/>
              <a:gdLst/>
              <a:ahLst/>
              <a:cxnLst/>
              <a:rect l="l" t="t" r="r" b="b"/>
              <a:pathLst>
                <a:path w="1" h="1" extrusionOk="0">
                  <a:moveTo>
                    <a:pt x="0" y="0"/>
                  </a:moveTo>
                  <a:lnTo>
                    <a:pt x="1" y="1"/>
                  </a:lnTo>
                  <a:lnTo>
                    <a:pt x="0" y="1"/>
                  </a:lnTo>
                  <a:lnTo>
                    <a:pt x="0" y="1"/>
                  </a:lnTo>
                  <a:lnTo>
                    <a:pt x="0" y="1"/>
                  </a:lnTo>
                  <a:lnTo>
                    <a:pt x="0"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17" name="Google Shape;717;p49"/>
            <p:cNvSpPr/>
            <p:nvPr/>
          </p:nvSpPr>
          <p:spPr>
            <a:xfrm>
              <a:off x="7912296" y="4398518"/>
              <a:ext cx="7935" cy="11110"/>
            </a:xfrm>
            <a:custGeom>
              <a:avLst/>
              <a:gdLst/>
              <a:ahLst/>
              <a:cxnLst/>
              <a:rect l="l" t="t" r="r" b="b"/>
              <a:pathLst>
                <a:path w="5" h="7" extrusionOk="0">
                  <a:moveTo>
                    <a:pt x="3" y="6"/>
                  </a:moveTo>
                  <a:lnTo>
                    <a:pt x="2" y="6"/>
                  </a:lnTo>
                  <a:lnTo>
                    <a:pt x="1" y="7"/>
                  </a:lnTo>
                  <a:lnTo>
                    <a:pt x="1" y="7"/>
                  </a:lnTo>
                  <a:lnTo>
                    <a:pt x="1" y="6"/>
                  </a:lnTo>
                  <a:lnTo>
                    <a:pt x="0" y="4"/>
                  </a:lnTo>
                  <a:lnTo>
                    <a:pt x="0" y="3"/>
                  </a:lnTo>
                  <a:lnTo>
                    <a:pt x="1" y="1"/>
                  </a:lnTo>
                  <a:lnTo>
                    <a:pt x="2" y="1"/>
                  </a:lnTo>
                  <a:lnTo>
                    <a:pt x="3" y="0"/>
                  </a:lnTo>
                  <a:lnTo>
                    <a:pt x="4" y="0"/>
                  </a:lnTo>
                  <a:lnTo>
                    <a:pt x="4" y="2"/>
                  </a:lnTo>
                  <a:lnTo>
                    <a:pt x="5" y="3"/>
                  </a:lnTo>
                  <a:lnTo>
                    <a:pt x="4" y="4"/>
                  </a:lnTo>
                  <a:lnTo>
                    <a:pt x="4" y="5"/>
                  </a:lnTo>
                  <a:lnTo>
                    <a:pt x="3" y="6"/>
                  </a:lnTo>
                  <a:lnTo>
                    <a:pt x="3" y="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18" name="Google Shape;718;p49"/>
            <p:cNvSpPr/>
            <p:nvPr/>
          </p:nvSpPr>
          <p:spPr>
            <a:xfrm>
              <a:off x="7936103" y="4360427"/>
              <a:ext cx="1587" cy="4761"/>
            </a:xfrm>
            <a:custGeom>
              <a:avLst/>
              <a:gdLst/>
              <a:ahLst/>
              <a:cxnLst/>
              <a:rect l="l" t="t" r="r" b="b"/>
              <a:pathLst>
                <a:path w="1" h="3" extrusionOk="0">
                  <a:moveTo>
                    <a:pt x="1" y="1"/>
                  </a:moveTo>
                  <a:lnTo>
                    <a:pt x="1" y="2"/>
                  </a:lnTo>
                  <a:lnTo>
                    <a:pt x="0" y="3"/>
                  </a:lnTo>
                  <a:lnTo>
                    <a:pt x="0" y="2"/>
                  </a:lnTo>
                  <a:lnTo>
                    <a:pt x="0" y="1"/>
                  </a:lnTo>
                  <a:lnTo>
                    <a:pt x="0" y="1"/>
                  </a:lnTo>
                  <a:lnTo>
                    <a:pt x="0" y="0"/>
                  </a:lnTo>
                  <a:lnTo>
                    <a:pt x="0" y="0"/>
                  </a:lnTo>
                  <a:lnTo>
                    <a:pt x="1" y="0"/>
                  </a:lnTo>
                  <a:lnTo>
                    <a:pt x="1"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19" name="Google Shape;719;p49"/>
            <p:cNvSpPr/>
            <p:nvPr/>
          </p:nvSpPr>
          <p:spPr>
            <a:xfrm>
              <a:off x="9213762" y="4549297"/>
              <a:ext cx="3174" cy="4761"/>
            </a:xfrm>
            <a:custGeom>
              <a:avLst/>
              <a:gdLst/>
              <a:ahLst/>
              <a:cxnLst/>
              <a:rect l="l" t="t" r="r" b="b"/>
              <a:pathLst>
                <a:path w="2" h="3" extrusionOk="0">
                  <a:moveTo>
                    <a:pt x="2" y="1"/>
                  </a:moveTo>
                  <a:lnTo>
                    <a:pt x="2" y="2"/>
                  </a:lnTo>
                  <a:lnTo>
                    <a:pt x="2" y="3"/>
                  </a:lnTo>
                  <a:lnTo>
                    <a:pt x="2" y="2"/>
                  </a:lnTo>
                  <a:lnTo>
                    <a:pt x="0" y="2"/>
                  </a:lnTo>
                  <a:lnTo>
                    <a:pt x="1" y="0"/>
                  </a:lnTo>
                  <a:lnTo>
                    <a:pt x="2"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20" name="Google Shape;720;p49"/>
            <p:cNvSpPr/>
            <p:nvPr/>
          </p:nvSpPr>
          <p:spPr>
            <a:xfrm>
              <a:off x="6098178" y="4084264"/>
              <a:ext cx="26981" cy="23807"/>
            </a:xfrm>
            <a:custGeom>
              <a:avLst/>
              <a:gdLst/>
              <a:ahLst/>
              <a:cxnLst/>
              <a:rect l="l" t="t" r="r" b="b"/>
              <a:pathLst>
                <a:path w="17" h="15" extrusionOk="0">
                  <a:moveTo>
                    <a:pt x="17" y="0"/>
                  </a:moveTo>
                  <a:lnTo>
                    <a:pt x="16" y="1"/>
                  </a:lnTo>
                  <a:lnTo>
                    <a:pt x="15" y="2"/>
                  </a:lnTo>
                  <a:lnTo>
                    <a:pt x="15" y="3"/>
                  </a:lnTo>
                  <a:lnTo>
                    <a:pt x="15" y="4"/>
                  </a:lnTo>
                  <a:lnTo>
                    <a:pt x="15" y="6"/>
                  </a:lnTo>
                  <a:lnTo>
                    <a:pt x="15" y="6"/>
                  </a:lnTo>
                  <a:lnTo>
                    <a:pt x="15" y="8"/>
                  </a:lnTo>
                  <a:lnTo>
                    <a:pt x="15" y="9"/>
                  </a:lnTo>
                  <a:lnTo>
                    <a:pt x="16" y="9"/>
                  </a:lnTo>
                  <a:lnTo>
                    <a:pt x="15" y="10"/>
                  </a:lnTo>
                  <a:lnTo>
                    <a:pt x="15" y="11"/>
                  </a:lnTo>
                  <a:lnTo>
                    <a:pt x="15" y="13"/>
                  </a:lnTo>
                  <a:lnTo>
                    <a:pt x="15" y="13"/>
                  </a:lnTo>
                  <a:lnTo>
                    <a:pt x="13" y="14"/>
                  </a:lnTo>
                  <a:lnTo>
                    <a:pt x="12" y="14"/>
                  </a:lnTo>
                  <a:lnTo>
                    <a:pt x="11" y="14"/>
                  </a:lnTo>
                  <a:lnTo>
                    <a:pt x="9" y="15"/>
                  </a:lnTo>
                  <a:lnTo>
                    <a:pt x="8" y="14"/>
                  </a:lnTo>
                  <a:lnTo>
                    <a:pt x="6" y="15"/>
                  </a:lnTo>
                  <a:lnTo>
                    <a:pt x="6" y="14"/>
                  </a:lnTo>
                  <a:lnTo>
                    <a:pt x="4" y="15"/>
                  </a:lnTo>
                  <a:lnTo>
                    <a:pt x="3" y="14"/>
                  </a:lnTo>
                  <a:lnTo>
                    <a:pt x="1" y="14"/>
                  </a:lnTo>
                  <a:lnTo>
                    <a:pt x="0" y="15"/>
                  </a:lnTo>
                  <a:lnTo>
                    <a:pt x="0" y="15"/>
                  </a:lnTo>
                  <a:lnTo>
                    <a:pt x="1" y="14"/>
                  </a:lnTo>
                  <a:lnTo>
                    <a:pt x="2" y="13"/>
                  </a:lnTo>
                  <a:lnTo>
                    <a:pt x="3" y="12"/>
                  </a:lnTo>
                  <a:lnTo>
                    <a:pt x="4" y="12"/>
                  </a:lnTo>
                  <a:lnTo>
                    <a:pt x="5" y="11"/>
                  </a:lnTo>
                  <a:lnTo>
                    <a:pt x="6" y="11"/>
                  </a:lnTo>
                  <a:lnTo>
                    <a:pt x="7" y="10"/>
                  </a:lnTo>
                  <a:lnTo>
                    <a:pt x="7" y="8"/>
                  </a:lnTo>
                  <a:lnTo>
                    <a:pt x="7" y="7"/>
                  </a:lnTo>
                  <a:lnTo>
                    <a:pt x="7" y="5"/>
                  </a:lnTo>
                  <a:lnTo>
                    <a:pt x="7" y="4"/>
                  </a:lnTo>
                  <a:lnTo>
                    <a:pt x="6" y="4"/>
                  </a:lnTo>
                  <a:lnTo>
                    <a:pt x="6" y="3"/>
                  </a:lnTo>
                  <a:lnTo>
                    <a:pt x="4" y="3"/>
                  </a:lnTo>
                  <a:lnTo>
                    <a:pt x="4" y="2"/>
                  </a:lnTo>
                  <a:lnTo>
                    <a:pt x="6" y="1"/>
                  </a:lnTo>
                  <a:lnTo>
                    <a:pt x="9" y="1"/>
                  </a:lnTo>
                  <a:lnTo>
                    <a:pt x="9" y="1"/>
                  </a:lnTo>
                  <a:lnTo>
                    <a:pt x="12" y="1"/>
                  </a:lnTo>
                  <a:lnTo>
                    <a:pt x="13" y="1"/>
                  </a:lnTo>
                  <a:lnTo>
                    <a:pt x="16" y="0"/>
                  </a:lnTo>
                  <a:lnTo>
                    <a:pt x="17"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21" name="Google Shape;721;p49"/>
            <p:cNvSpPr/>
            <p:nvPr/>
          </p:nvSpPr>
          <p:spPr>
            <a:xfrm>
              <a:off x="6126747" y="4068393"/>
              <a:ext cx="9523" cy="6349"/>
            </a:xfrm>
            <a:custGeom>
              <a:avLst/>
              <a:gdLst/>
              <a:ahLst/>
              <a:cxnLst/>
              <a:rect l="l" t="t" r="r" b="b"/>
              <a:pathLst>
                <a:path w="6" h="4" extrusionOk="0">
                  <a:moveTo>
                    <a:pt x="6" y="0"/>
                  </a:moveTo>
                  <a:lnTo>
                    <a:pt x="5" y="2"/>
                  </a:lnTo>
                  <a:lnTo>
                    <a:pt x="5" y="2"/>
                  </a:lnTo>
                  <a:lnTo>
                    <a:pt x="4" y="3"/>
                  </a:lnTo>
                  <a:lnTo>
                    <a:pt x="3" y="3"/>
                  </a:lnTo>
                  <a:lnTo>
                    <a:pt x="1" y="4"/>
                  </a:lnTo>
                  <a:lnTo>
                    <a:pt x="0" y="3"/>
                  </a:lnTo>
                  <a:lnTo>
                    <a:pt x="1" y="2"/>
                  </a:lnTo>
                  <a:lnTo>
                    <a:pt x="3" y="1"/>
                  </a:lnTo>
                  <a:lnTo>
                    <a:pt x="6"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22" name="Google Shape;722;p49"/>
            <p:cNvSpPr/>
            <p:nvPr/>
          </p:nvSpPr>
          <p:spPr>
            <a:xfrm>
              <a:off x="6042628" y="3854129"/>
              <a:ext cx="3174" cy="1587"/>
            </a:xfrm>
            <a:custGeom>
              <a:avLst/>
              <a:gdLst/>
              <a:ahLst/>
              <a:cxnLst/>
              <a:rect l="l" t="t" r="r" b="b"/>
              <a:pathLst>
                <a:path w="2" h="1" extrusionOk="0">
                  <a:moveTo>
                    <a:pt x="2" y="0"/>
                  </a:moveTo>
                  <a:lnTo>
                    <a:pt x="1" y="0"/>
                  </a:lnTo>
                  <a:lnTo>
                    <a:pt x="1" y="0"/>
                  </a:lnTo>
                  <a:lnTo>
                    <a:pt x="0" y="1"/>
                  </a:lnTo>
                  <a:lnTo>
                    <a:pt x="0" y="1"/>
                  </a:lnTo>
                  <a:lnTo>
                    <a:pt x="0" y="0"/>
                  </a:lnTo>
                  <a:lnTo>
                    <a:pt x="2" y="0"/>
                  </a:lnTo>
                  <a:lnTo>
                    <a:pt x="2" y="0"/>
                  </a:lnTo>
                  <a:lnTo>
                    <a:pt x="2"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23" name="Google Shape;723;p49"/>
            <p:cNvSpPr/>
            <p:nvPr/>
          </p:nvSpPr>
          <p:spPr>
            <a:xfrm>
              <a:off x="6034692" y="3873175"/>
              <a:ext cx="4761" cy="4761"/>
            </a:xfrm>
            <a:custGeom>
              <a:avLst/>
              <a:gdLst/>
              <a:ahLst/>
              <a:cxnLst/>
              <a:rect l="l" t="t" r="r" b="b"/>
              <a:pathLst>
                <a:path w="3" h="3" extrusionOk="0">
                  <a:moveTo>
                    <a:pt x="3" y="1"/>
                  </a:moveTo>
                  <a:lnTo>
                    <a:pt x="3" y="2"/>
                  </a:lnTo>
                  <a:lnTo>
                    <a:pt x="1" y="3"/>
                  </a:lnTo>
                  <a:lnTo>
                    <a:pt x="0" y="1"/>
                  </a:lnTo>
                  <a:lnTo>
                    <a:pt x="2" y="0"/>
                  </a:lnTo>
                  <a:lnTo>
                    <a:pt x="3"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24" name="Google Shape;724;p49"/>
            <p:cNvSpPr/>
            <p:nvPr/>
          </p:nvSpPr>
          <p:spPr>
            <a:xfrm>
              <a:off x="6039454" y="3857304"/>
              <a:ext cx="3174" cy="1587"/>
            </a:xfrm>
            <a:custGeom>
              <a:avLst/>
              <a:gdLst/>
              <a:ahLst/>
              <a:cxnLst/>
              <a:rect l="l" t="t" r="r" b="b"/>
              <a:pathLst>
                <a:path w="2" h="1" extrusionOk="0">
                  <a:moveTo>
                    <a:pt x="2" y="0"/>
                  </a:moveTo>
                  <a:lnTo>
                    <a:pt x="1" y="1"/>
                  </a:lnTo>
                  <a:lnTo>
                    <a:pt x="0" y="1"/>
                  </a:lnTo>
                  <a:lnTo>
                    <a:pt x="0" y="0"/>
                  </a:lnTo>
                  <a:lnTo>
                    <a:pt x="0" y="0"/>
                  </a:lnTo>
                  <a:lnTo>
                    <a:pt x="2"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25" name="Google Shape;725;p49"/>
            <p:cNvSpPr/>
            <p:nvPr/>
          </p:nvSpPr>
          <p:spPr>
            <a:xfrm>
              <a:off x="6033105" y="3855716"/>
              <a:ext cx="4761" cy="3174"/>
            </a:xfrm>
            <a:custGeom>
              <a:avLst/>
              <a:gdLst/>
              <a:ahLst/>
              <a:cxnLst/>
              <a:rect l="l" t="t" r="r" b="b"/>
              <a:pathLst>
                <a:path w="3" h="2" extrusionOk="0">
                  <a:moveTo>
                    <a:pt x="2" y="0"/>
                  </a:moveTo>
                  <a:lnTo>
                    <a:pt x="3" y="1"/>
                  </a:lnTo>
                  <a:lnTo>
                    <a:pt x="2" y="2"/>
                  </a:lnTo>
                  <a:lnTo>
                    <a:pt x="2" y="1"/>
                  </a:lnTo>
                  <a:lnTo>
                    <a:pt x="0" y="1"/>
                  </a:lnTo>
                  <a:lnTo>
                    <a:pt x="1" y="1"/>
                  </a:lnTo>
                  <a:lnTo>
                    <a:pt x="2"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26" name="Google Shape;726;p49"/>
            <p:cNvSpPr/>
            <p:nvPr/>
          </p:nvSpPr>
          <p:spPr>
            <a:xfrm>
              <a:off x="5928354" y="4039824"/>
              <a:ext cx="6349" cy="7935"/>
            </a:xfrm>
            <a:custGeom>
              <a:avLst/>
              <a:gdLst/>
              <a:ahLst/>
              <a:cxnLst/>
              <a:rect l="l" t="t" r="r" b="b"/>
              <a:pathLst>
                <a:path w="4" h="5" extrusionOk="0">
                  <a:moveTo>
                    <a:pt x="3" y="5"/>
                  </a:moveTo>
                  <a:lnTo>
                    <a:pt x="2" y="5"/>
                  </a:lnTo>
                  <a:lnTo>
                    <a:pt x="2" y="3"/>
                  </a:lnTo>
                  <a:lnTo>
                    <a:pt x="2" y="3"/>
                  </a:lnTo>
                  <a:lnTo>
                    <a:pt x="2" y="2"/>
                  </a:lnTo>
                  <a:lnTo>
                    <a:pt x="1" y="2"/>
                  </a:lnTo>
                  <a:lnTo>
                    <a:pt x="0" y="0"/>
                  </a:lnTo>
                  <a:lnTo>
                    <a:pt x="0" y="0"/>
                  </a:lnTo>
                  <a:lnTo>
                    <a:pt x="4" y="2"/>
                  </a:lnTo>
                  <a:lnTo>
                    <a:pt x="4" y="2"/>
                  </a:lnTo>
                  <a:lnTo>
                    <a:pt x="4" y="3"/>
                  </a:lnTo>
                  <a:lnTo>
                    <a:pt x="3" y="4"/>
                  </a:lnTo>
                  <a:lnTo>
                    <a:pt x="3" y="5"/>
                  </a:lnTo>
                  <a:lnTo>
                    <a:pt x="3" y="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27" name="Google Shape;727;p49"/>
            <p:cNvSpPr/>
            <p:nvPr/>
          </p:nvSpPr>
          <p:spPr>
            <a:xfrm>
              <a:off x="7794847" y="2939938"/>
              <a:ext cx="1587" cy="1587"/>
            </a:xfrm>
            <a:prstGeom prst="rect">
              <a:avLst/>
            </a:prstGeom>
            <a:solidFill>
              <a:srgbClr val="E50914"/>
            </a:solidFill>
            <a:ln w="9525" cap="flat" cmpd="sng">
              <a:solidFill>
                <a:srgbClr val="D8D8D8">
                  <a:alpha val="24705"/>
                </a:srgbClr>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28" name="Google Shape;728;p49"/>
            <p:cNvSpPr/>
            <p:nvPr/>
          </p:nvSpPr>
          <p:spPr>
            <a:xfrm>
              <a:off x="6269592" y="5455603"/>
              <a:ext cx="1587" cy="1587"/>
            </a:xfrm>
            <a:prstGeom prst="rect">
              <a:avLst/>
            </a:prstGeom>
            <a:solidFill>
              <a:srgbClr val="E50914"/>
            </a:solidFill>
            <a:ln w="9525" cap="flat" cmpd="sng">
              <a:solidFill>
                <a:srgbClr val="D8D8D8">
                  <a:alpha val="24705"/>
                </a:srgbClr>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29" name="Google Shape;729;p49"/>
            <p:cNvSpPr/>
            <p:nvPr/>
          </p:nvSpPr>
          <p:spPr>
            <a:xfrm>
              <a:off x="11558919" y="5434568"/>
              <a:ext cx="1587" cy="1587"/>
            </a:xfrm>
            <a:prstGeom prst="rect">
              <a:avLst/>
            </a:prstGeom>
            <a:solidFill>
              <a:srgbClr val="E50914"/>
            </a:solidFill>
            <a:ln w="9525" cap="flat" cmpd="sng">
              <a:solidFill>
                <a:srgbClr val="D8D8D8">
                  <a:alpha val="24705"/>
                </a:srgbClr>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sp>
          <p:nvSpPr>
            <p:cNvPr id="730" name="Google Shape;730;p49"/>
            <p:cNvSpPr/>
            <p:nvPr/>
          </p:nvSpPr>
          <p:spPr>
            <a:xfrm>
              <a:off x="9553412" y="2808205"/>
              <a:ext cx="1361778" cy="990376"/>
            </a:xfrm>
            <a:custGeom>
              <a:avLst/>
              <a:gdLst/>
              <a:ahLst/>
              <a:cxnLst/>
              <a:rect l="l" t="t" r="r" b="b"/>
              <a:pathLst>
                <a:path w="858" h="624" extrusionOk="0">
                  <a:moveTo>
                    <a:pt x="750" y="73"/>
                  </a:moveTo>
                  <a:lnTo>
                    <a:pt x="777" y="86"/>
                  </a:lnTo>
                  <a:lnTo>
                    <a:pt x="794" y="103"/>
                  </a:lnTo>
                  <a:lnTo>
                    <a:pt x="817" y="103"/>
                  </a:lnTo>
                  <a:lnTo>
                    <a:pt x="825" y="97"/>
                  </a:lnTo>
                  <a:lnTo>
                    <a:pt x="846" y="91"/>
                  </a:lnTo>
                  <a:lnTo>
                    <a:pt x="849" y="108"/>
                  </a:lnTo>
                  <a:lnTo>
                    <a:pt x="849" y="114"/>
                  </a:lnTo>
                  <a:lnTo>
                    <a:pt x="857" y="134"/>
                  </a:lnTo>
                  <a:lnTo>
                    <a:pt x="858" y="153"/>
                  </a:lnTo>
                  <a:lnTo>
                    <a:pt x="838" y="150"/>
                  </a:lnTo>
                  <a:lnTo>
                    <a:pt x="829" y="156"/>
                  </a:lnTo>
                  <a:lnTo>
                    <a:pt x="843" y="172"/>
                  </a:lnTo>
                  <a:lnTo>
                    <a:pt x="855" y="194"/>
                  </a:lnTo>
                  <a:lnTo>
                    <a:pt x="848" y="194"/>
                  </a:lnTo>
                  <a:lnTo>
                    <a:pt x="853" y="205"/>
                  </a:lnTo>
                  <a:lnTo>
                    <a:pt x="837" y="193"/>
                  </a:lnTo>
                  <a:lnTo>
                    <a:pt x="837" y="204"/>
                  </a:lnTo>
                  <a:lnTo>
                    <a:pt x="818" y="212"/>
                  </a:lnTo>
                  <a:lnTo>
                    <a:pt x="826" y="222"/>
                  </a:lnTo>
                  <a:lnTo>
                    <a:pt x="812" y="221"/>
                  </a:lnTo>
                  <a:lnTo>
                    <a:pt x="802" y="215"/>
                  </a:lnTo>
                  <a:lnTo>
                    <a:pt x="799" y="228"/>
                  </a:lnTo>
                  <a:lnTo>
                    <a:pt x="787" y="239"/>
                  </a:lnTo>
                  <a:lnTo>
                    <a:pt x="781" y="251"/>
                  </a:lnTo>
                  <a:lnTo>
                    <a:pt x="762" y="257"/>
                  </a:lnTo>
                  <a:lnTo>
                    <a:pt x="755" y="265"/>
                  </a:lnTo>
                  <a:lnTo>
                    <a:pt x="741" y="271"/>
                  </a:lnTo>
                  <a:lnTo>
                    <a:pt x="745" y="262"/>
                  </a:lnTo>
                  <a:lnTo>
                    <a:pt x="738" y="254"/>
                  </a:lnTo>
                  <a:lnTo>
                    <a:pt x="744" y="242"/>
                  </a:lnTo>
                  <a:lnTo>
                    <a:pt x="731" y="231"/>
                  </a:lnTo>
                  <a:lnTo>
                    <a:pt x="720" y="238"/>
                  </a:lnTo>
                  <a:lnTo>
                    <a:pt x="710" y="251"/>
                  </a:lnTo>
                  <a:lnTo>
                    <a:pt x="706" y="264"/>
                  </a:lnTo>
                  <a:lnTo>
                    <a:pt x="691" y="265"/>
                  </a:lnTo>
                  <a:lnTo>
                    <a:pt x="687" y="274"/>
                  </a:lnTo>
                  <a:lnTo>
                    <a:pt x="701" y="286"/>
                  </a:lnTo>
                  <a:lnTo>
                    <a:pt x="716" y="289"/>
                  </a:lnTo>
                  <a:lnTo>
                    <a:pt x="720" y="298"/>
                  </a:lnTo>
                  <a:lnTo>
                    <a:pt x="735" y="303"/>
                  </a:lnTo>
                  <a:lnTo>
                    <a:pt x="746" y="290"/>
                  </a:lnTo>
                  <a:lnTo>
                    <a:pt x="763" y="297"/>
                  </a:lnTo>
                  <a:lnTo>
                    <a:pt x="774" y="298"/>
                  </a:lnTo>
                  <a:lnTo>
                    <a:pt x="781" y="308"/>
                  </a:lnTo>
                  <a:lnTo>
                    <a:pt x="761" y="313"/>
                  </a:lnTo>
                  <a:lnTo>
                    <a:pt x="758" y="323"/>
                  </a:lnTo>
                  <a:lnTo>
                    <a:pt x="747" y="333"/>
                  </a:lnTo>
                  <a:lnTo>
                    <a:pt x="744" y="346"/>
                  </a:lnTo>
                  <a:lnTo>
                    <a:pt x="765" y="357"/>
                  </a:lnTo>
                  <a:lnTo>
                    <a:pt x="779" y="375"/>
                  </a:lnTo>
                  <a:lnTo>
                    <a:pt x="795" y="393"/>
                  </a:lnTo>
                  <a:lnTo>
                    <a:pt x="812" y="407"/>
                  </a:lnTo>
                  <a:lnTo>
                    <a:pt x="816" y="421"/>
                  </a:lnTo>
                  <a:lnTo>
                    <a:pt x="808" y="427"/>
                  </a:lnTo>
                  <a:lnTo>
                    <a:pt x="815" y="437"/>
                  </a:lnTo>
                  <a:lnTo>
                    <a:pt x="826" y="442"/>
                  </a:lnTo>
                  <a:lnTo>
                    <a:pt x="829" y="458"/>
                  </a:lnTo>
                  <a:lnTo>
                    <a:pt x="829" y="473"/>
                  </a:lnTo>
                  <a:lnTo>
                    <a:pt x="821" y="475"/>
                  </a:lnTo>
                  <a:lnTo>
                    <a:pt x="814" y="495"/>
                  </a:lnTo>
                  <a:lnTo>
                    <a:pt x="808" y="520"/>
                  </a:lnTo>
                  <a:lnTo>
                    <a:pt x="797" y="543"/>
                  </a:lnTo>
                  <a:lnTo>
                    <a:pt x="779" y="560"/>
                  </a:lnTo>
                  <a:lnTo>
                    <a:pt x="759" y="576"/>
                  </a:lnTo>
                  <a:lnTo>
                    <a:pt x="741" y="579"/>
                  </a:lnTo>
                  <a:lnTo>
                    <a:pt x="732" y="587"/>
                  </a:lnTo>
                  <a:lnTo>
                    <a:pt x="726" y="581"/>
                  </a:lnTo>
                  <a:lnTo>
                    <a:pt x="718" y="591"/>
                  </a:lnTo>
                  <a:lnTo>
                    <a:pt x="697" y="600"/>
                  </a:lnTo>
                  <a:lnTo>
                    <a:pt x="680" y="603"/>
                  </a:lnTo>
                  <a:lnTo>
                    <a:pt x="678" y="623"/>
                  </a:lnTo>
                  <a:lnTo>
                    <a:pt x="669" y="624"/>
                  </a:lnTo>
                  <a:lnTo>
                    <a:pt x="662" y="611"/>
                  </a:lnTo>
                  <a:lnTo>
                    <a:pt x="665" y="603"/>
                  </a:lnTo>
                  <a:lnTo>
                    <a:pt x="642" y="597"/>
                  </a:lnTo>
                  <a:lnTo>
                    <a:pt x="635" y="600"/>
                  </a:lnTo>
                  <a:lnTo>
                    <a:pt x="617" y="595"/>
                  </a:lnTo>
                  <a:lnTo>
                    <a:pt x="608" y="588"/>
                  </a:lnTo>
                  <a:lnTo>
                    <a:pt x="609" y="576"/>
                  </a:lnTo>
                  <a:lnTo>
                    <a:pt x="593" y="573"/>
                  </a:lnTo>
                  <a:lnTo>
                    <a:pt x="584" y="566"/>
                  </a:lnTo>
                  <a:lnTo>
                    <a:pt x="572" y="576"/>
                  </a:lnTo>
                  <a:lnTo>
                    <a:pt x="556" y="578"/>
                  </a:lnTo>
                  <a:lnTo>
                    <a:pt x="543" y="578"/>
                  </a:lnTo>
                  <a:lnTo>
                    <a:pt x="535" y="582"/>
                  </a:lnTo>
                  <a:lnTo>
                    <a:pt x="527" y="585"/>
                  </a:lnTo>
                  <a:lnTo>
                    <a:pt x="533" y="608"/>
                  </a:lnTo>
                  <a:lnTo>
                    <a:pt x="524" y="607"/>
                  </a:lnTo>
                  <a:lnTo>
                    <a:pt x="522" y="602"/>
                  </a:lnTo>
                  <a:lnTo>
                    <a:pt x="521" y="594"/>
                  </a:lnTo>
                  <a:lnTo>
                    <a:pt x="509" y="600"/>
                  </a:lnTo>
                  <a:lnTo>
                    <a:pt x="501" y="596"/>
                  </a:lnTo>
                  <a:lnTo>
                    <a:pt x="488" y="589"/>
                  </a:lnTo>
                  <a:lnTo>
                    <a:pt x="490" y="574"/>
                  </a:lnTo>
                  <a:lnTo>
                    <a:pt x="479" y="570"/>
                  </a:lnTo>
                  <a:lnTo>
                    <a:pt x="472" y="552"/>
                  </a:lnTo>
                  <a:lnTo>
                    <a:pt x="455" y="556"/>
                  </a:lnTo>
                  <a:lnTo>
                    <a:pt x="454" y="533"/>
                  </a:lnTo>
                  <a:lnTo>
                    <a:pt x="466" y="517"/>
                  </a:lnTo>
                  <a:lnTo>
                    <a:pt x="464" y="501"/>
                  </a:lnTo>
                  <a:lnTo>
                    <a:pt x="460" y="487"/>
                  </a:lnTo>
                  <a:lnTo>
                    <a:pt x="452" y="482"/>
                  </a:lnTo>
                  <a:lnTo>
                    <a:pt x="444" y="471"/>
                  </a:lnTo>
                  <a:lnTo>
                    <a:pt x="435" y="473"/>
                  </a:lnTo>
                  <a:lnTo>
                    <a:pt x="416" y="470"/>
                  </a:lnTo>
                  <a:lnTo>
                    <a:pt x="420" y="462"/>
                  </a:lnTo>
                  <a:lnTo>
                    <a:pt x="410" y="450"/>
                  </a:lnTo>
                  <a:lnTo>
                    <a:pt x="400" y="458"/>
                  </a:lnTo>
                  <a:lnTo>
                    <a:pt x="385" y="454"/>
                  </a:lnTo>
                  <a:lnTo>
                    <a:pt x="370" y="465"/>
                  </a:lnTo>
                  <a:lnTo>
                    <a:pt x="358" y="479"/>
                  </a:lnTo>
                  <a:lnTo>
                    <a:pt x="345" y="482"/>
                  </a:lnTo>
                  <a:lnTo>
                    <a:pt x="337" y="477"/>
                  </a:lnTo>
                  <a:lnTo>
                    <a:pt x="328" y="476"/>
                  </a:lnTo>
                  <a:lnTo>
                    <a:pt x="315" y="472"/>
                  </a:lnTo>
                  <a:lnTo>
                    <a:pt x="308" y="477"/>
                  </a:lnTo>
                  <a:lnTo>
                    <a:pt x="300" y="491"/>
                  </a:lnTo>
                  <a:lnTo>
                    <a:pt x="296" y="476"/>
                  </a:lnTo>
                  <a:lnTo>
                    <a:pt x="287" y="480"/>
                  </a:lnTo>
                  <a:lnTo>
                    <a:pt x="267" y="478"/>
                  </a:lnTo>
                  <a:lnTo>
                    <a:pt x="248" y="474"/>
                  </a:lnTo>
                  <a:lnTo>
                    <a:pt x="233" y="465"/>
                  </a:lnTo>
                  <a:lnTo>
                    <a:pt x="220" y="462"/>
                  </a:lnTo>
                  <a:lnTo>
                    <a:pt x="213" y="452"/>
                  </a:lnTo>
                  <a:lnTo>
                    <a:pt x="203" y="450"/>
                  </a:lnTo>
                  <a:lnTo>
                    <a:pt x="184" y="437"/>
                  </a:lnTo>
                  <a:lnTo>
                    <a:pt x="170" y="431"/>
                  </a:lnTo>
                  <a:lnTo>
                    <a:pt x="164" y="436"/>
                  </a:lnTo>
                  <a:lnTo>
                    <a:pt x="139" y="422"/>
                  </a:lnTo>
                  <a:lnTo>
                    <a:pt x="120" y="411"/>
                  </a:lnTo>
                  <a:lnTo>
                    <a:pt x="110" y="390"/>
                  </a:lnTo>
                  <a:lnTo>
                    <a:pt x="123" y="392"/>
                  </a:lnTo>
                  <a:lnTo>
                    <a:pt x="121" y="382"/>
                  </a:lnTo>
                  <a:lnTo>
                    <a:pt x="112" y="373"/>
                  </a:lnTo>
                  <a:lnTo>
                    <a:pt x="110" y="357"/>
                  </a:lnTo>
                  <a:lnTo>
                    <a:pt x="87" y="335"/>
                  </a:lnTo>
                  <a:lnTo>
                    <a:pt x="59" y="328"/>
                  </a:lnTo>
                  <a:lnTo>
                    <a:pt x="50" y="313"/>
                  </a:lnTo>
                  <a:lnTo>
                    <a:pt x="36" y="304"/>
                  </a:lnTo>
                  <a:lnTo>
                    <a:pt x="32" y="298"/>
                  </a:lnTo>
                  <a:lnTo>
                    <a:pt x="27" y="288"/>
                  </a:lnTo>
                  <a:lnTo>
                    <a:pt x="25" y="280"/>
                  </a:lnTo>
                  <a:lnTo>
                    <a:pt x="14" y="276"/>
                  </a:lnTo>
                  <a:lnTo>
                    <a:pt x="10" y="278"/>
                  </a:lnTo>
                  <a:lnTo>
                    <a:pt x="1" y="260"/>
                  </a:lnTo>
                  <a:lnTo>
                    <a:pt x="4" y="256"/>
                  </a:lnTo>
                  <a:lnTo>
                    <a:pt x="0" y="251"/>
                  </a:lnTo>
                  <a:lnTo>
                    <a:pt x="13" y="242"/>
                  </a:lnTo>
                  <a:lnTo>
                    <a:pt x="22" y="239"/>
                  </a:lnTo>
                  <a:lnTo>
                    <a:pt x="39" y="242"/>
                  </a:lnTo>
                  <a:lnTo>
                    <a:pt x="41" y="229"/>
                  </a:lnTo>
                  <a:lnTo>
                    <a:pt x="60" y="227"/>
                  </a:lnTo>
                  <a:lnTo>
                    <a:pt x="63" y="219"/>
                  </a:lnTo>
                  <a:lnTo>
                    <a:pt x="83" y="209"/>
                  </a:lnTo>
                  <a:lnTo>
                    <a:pt x="84" y="205"/>
                  </a:lnTo>
                  <a:lnTo>
                    <a:pt x="79" y="194"/>
                  </a:lnTo>
                  <a:lnTo>
                    <a:pt x="87" y="190"/>
                  </a:lnTo>
                  <a:lnTo>
                    <a:pt x="62" y="157"/>
                  </a:lnTo>
                  <a:lnTo>
                    <a:pt x="88" y="150"/>
                  </a:lnTo>
                  <a:lnTo>
                    <a:pt x="94" y="145"/>
                  </a:lnTo>
                  <a:lnTo>
                    <a:pt x="91" y="112"/>
                  </a:lnTo>
                  <a:lnTo>
                    <a:pt x="123" y="118"/>
                  </a:lnTo>
                  <a:lnTo>
                    <a:pt x="128" y="110"/>
                  </a:lnTo>
                  <a:lnTo>
                    <a:pt x="121" y="91"/>
                  </a:lnTo>
                  <a:lnTo>
                    <a:pt x="132" y="89"/>
                  </a:lnTo>
                  <a:lnTo>
                    <a:pt x="137" y="77"/>
                  </a:lnTo>
                  <a:lnTo>
                    <a:pt x="142" y="76"/>
                  </a:lnTo>
                  <a:lnTo>
                    <a:pt x="152" y="88"/>
                  </a:lnTo>
                  <a:lnTo>
                    <a:pt x="169" y="98"/>
                  </a:lnTo>
                  <a:lnTo>
                    <a:pt x="193" y="105"/>
                  </a:lnTo>
                  <a:lnTo>
                    <a:pt x="210" y="120"/>
                  </a:lnTo>
                  <a:lnTo>
                    <a:pt x="215" y="142"/>
                  </a:lnTo>
                  <a:lnTo>
                    <a:pt x="224" y="150"/>
                  </a:lnTo>
                  <a:lnTo>
                    <a:pt x="243" y="154"/>
                  </a:lnTo>
                  <a:lnTo>
                    <a:pt x="264" y="156"/>
                  </a:lnTo>
                  <a:lnTo>
                    <a:pt x="288" y="168"/>
                  </a:lnTo>
                  <a:lnTo>
                    <a:pt x="298" y="170"/>
                  </a:lnTo>
                  <a:lnTo>
                    <a:pt x="313" y="187"/>
                  </a:lnTo>
                  <a:lnTo>
                    <a:pt x="327" y="198"/>
                  </a:lnTo>
                  <a:lnTo>
                    <a:pt x="343" y="197"/>
                  </a:lnTo>
                  <a:lnTo>
                    <a:pt x="377" y="202"/>
                  </a:lnTo>
                  <a:lnTo>
                    <a:pt x="395" y="200"/>
                  </a:lnTo>
                  <a:lnTo>
                    <a:pt x="412" y="202"/>
                  </a:lnTo>
                  <a:lnTo>
                    <a:pt x="440" y="214"/>
                  </a:lnTo>
                  <a:lnTo>
                    <a:pt x="458" y="214"/>
                  </a:lnTo>
                  <a:lnTo>
                    <a:pt x="468" y="219"/>
                  </a:lnTo>
                  <a:lnTo>
                    <a:pt x="481" y="209"/>
                  </a:lnTo>
                  <a:lnTo>
                    <a:pt x="503" y="202"/>
                  </a:lnTo>
                  <a:lnTo>
                    <a:pt x="525" y="202"/>
                  </a:lnTo>
                  <a:lnTo>
                    <a:pt x="540" y="196"/>
                  </a:lnTo>
                  <a:lnTo>
                    <a:pt x="546" y="185"/>
                  </a:lnTo>
                  <a:lnTo>
                    <a:pt x="552" y="179"/>
                  </a:lnTo>
                  <a:lnTo>
                    <a:pt x="547" y="173"/>
                  </a:lnTo>
                  <a:lnTo>
                    <a:pt x="538" y="165"/>
                  </a:lnTo>
                  <a:lnTo>
                    <a:pt x="540" y="154"/>
                  </a:lnTo>
                  <a:lnTo>
                    <a:pt x="549" y="155"/>
                  </a:lnTo>
                  <a:lnTo>
                    <a:pt x="566" y="159"/>
                  </a:lnTo>
                  <a:lnTo>
                    <a:pt x="576" y="149"/>
                  </a:lnTo>
                  <a:lnTo>
                    <a:pt x="595" y="142"/>
                  </a:lnTo>
                  <a:lnTo>
                    <a:pt x="599" y="129"/>
                  </a:lnTo>
                  <a:lnTo>
                    <a:pt x="606" y="124"/>
                  </a:lnTo>
                  <a:lnTo>
                    <a:pt x="626" y="122"/>
                  </a:lnTo>
                  <a:lnTo>
                    <a:pt x="640" y="124"/>
                  </a:lnTo>
                  <a:lnTo>
                    <a:pt x="638" y="117"/>
                  </a:lnTo>
                  <a:lnTo>
                    <a:pt x="616" y="104"/>
                  </a:lnTo>
                  <a:lnTo>
                    <a:pt x="601" y="98"/>
                  </a:lnTo>
                  <a:lnTo>
                    <a:pt x="593" y="105"/>
                  </a:lnTo>
                  <a:lnTo>
                    <a:pt x="577" y="102"/>
                  </a:lnTo>
                  <a:lnTo>
                    <a:pt x="570" y="105"/>
                  </a:lnTo>
                  <a:lnTo>
                    <a:pt x="562" y="97"/>
                  </a:lnTo>
                  <a:lnTo>
                    <a:pt x="561" y="79"/>
                  </a:lnTo>
                  <a:lnTo>
                    <a:pt x="559" y="65"/>
                  </a:lnTo>
                  <a:lnTo>
                    <a:pt x="581" y="71"/>
                  </a:lnTo>
                  <a:lnTo>
                    <a:pt x="594" y="60"/>
                  </a:lnTo>
                  <a:lnTo>
                    <a:pt x="589" y="52"/>
                  </a:lnTo>
                  <a:lnTo>
                    <a:pt x="588" y="33"/>
                  </a:lnTo>
                  <a:lnTo>
                    <a:pt x="592" y="27"/>
                  </a:lnTo>
                  <a:lnTo>
                    <a:pt x="584" y="17"/>
                  </a:lnTo>
                  <a:lnTo>
                    <a:pt x="573" y="12"/>
                  </a:lnTo>
                  <a:lnTo>
                    <a:pt x="578" y="3"/>
                  </a:lnTo>
                  <a:lnTo>
                    <a:pt x="593" y="0"/>
                  </a:lnTo>
                  <a:lnTo>
                    <a:pt x="612" y="0"/>
                  </a:lnTo>
                  <a:lnTo>
                    <a:pt x="638" y="5"/>
                  </a:lnTo>
                  <a:lnTo>
                    <a:pt x="655" y="11"/>
                  </a:lnTo>
                  <a:lnTo>
                    <a:pt x="678" y="30"/>
                  </a:lnTo>
                  <a:lnTo>
                    <a:pt x="689" y="38"/>
                  </a:lnTo>
                  <a:lnTo>
                    <a:pt x="703" y="49"/>
                  </a:lnTo>
                  <a:lnTo>
                    <a:pt x="720" y="67"/>
                  </a:lnTo>
                  <a:lnTo>
                    <a:pt x="750" y="73"/>
                  </a:lnTo>
                  <a:close/>
                </a:path>
              </a:pathLst>
            </a:custGeom>
            <a:solidFill>
              <a:srgbClr val="D8D8D8"/>
            </a:solidFill>
            <a:ln w="9525" cap="flat" cmpd="sng">
              <a:solidFill>
                <a:srgbClr val="D8D8D8">
                  <a:alpha val="24705"/>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Source Sans Pro"/>
                <a:ea typeface="Source Sans Pro"/>
                <a:cs typeface="Source Sans Pro"/>
                <a:sym typeface="Source Sans Pro"/>
              </a:endParaRPr>
            </a:p>
          </p:txBody>
        </p:sp>
      </p:grpSp>
      <p:sp>
        <p:nvSpPr>
          <p:cNvPr id="731" name="Google Shape;731;p49"/>
          <p:cNvSpPr txBox="1"/>
          <p:nvPr/>
        </p:nvSpPr>
        <p:spPr>
          <a:xfrm>
            <a:off x="648276" y="449776"/>
            <a:ext cx="3994412" cy="80791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400" b="1">
                <a:solidFill>
                  <a:schemeClr val="accent1"/>
                </a:solidFill>
                <a:latin typeface="Inter"/>
                <a:ea typeface="Inter"/>
                <a:cs typeface="Inter"/>
                <a:sym typeface="Inter"/>
              </a:rPr>
              <a:t>Can you think of it !</a:t>
            </a:r>
            <a:endParaRPr sz="1100"/>
          </a:p>
          <a:p>
            <a:pPr marL="0" marR="0" lvl="0" indent="0" algn="l" rtl="0">
              <a:spcBef>
                <a:spcPts val="0"/>
              </a:spcBef>
              <a:spcAft>
                <a:spcPts val="0"/>
              </a:spcAft>
              <a:buNone/>
            </a:pPr>
            <a:r>
              <a:rPr lang="en-GB" sz="2400" b="1">
                <a:solidFill>
                  <a:schemeClr val="accent1"/>
                </a:solidFill>
                <a:latin typeface="Inter"/>
                <a:ea typeface="Inter"/>
                <a:cs typeface="Inter"/>
                <a:sym typeface="Inter"/>
              </a:rPr>
              <a:t>4.9Billion X 4.9Billion</a:t>
            </a:r>
            <a:endParaRPr sz="1100"/>
          </a:p>
        </p:txBody>
      </p:sp>
      <p:pic>
        <p:nvPicPr>
          <p:cNvPr id="732" name="Google Shape;732;p49" descr="Love It! Gummy Monsters"/>
          <p:cNvPicPr preferRelativeResize="0"/>
          <p:nvPr/>
        </p:nvPicPr>
        <p:blipFill rotWithShape="1">
          <a:blip r:embed="rId3">
            <a:alphaModFix/>
          </a:blip>
          <a:srcRect/>
          <a:stretch/>
        </p:blipFill>
        <p:spPr>
          <a:xfrm>
            <a:off x="4721227" y="354910"/>
            <a:ext cx="1451938" cy="929061"/>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50"/>
          <p:cNvSpPr txBox="1">
            <a:spLocks noGrp="1"/>
          </p:cNvSpPr>
          <p:nvPr>
            <p:ph type="title"/>
          </p:nvPr>
        </p:nvSpPr>
        <p:spPr>
          <a:xfrm>
            <a:off x="584980" y="1409830"/>
            <a:ext cx="6447501" cy="1369936"/>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accent1"/>
              </a:buClr>
              <a:buSzPts val="3000"/>
              <a:buFont typeface="Trebuchet MS"/>
              <a:buNone/>
            </a:pPr>
            <a:r>
              <a:rPr lang="en-GB"/>
              <a:t>Let’s Understand </a:t>
            </a:r>
            <a:br>
              <a:rPr lang="en-GB"/>
            </a:br>
            <a:r>
              <a:rPr lang="en-GB"/>
              <a:t>Error function</a:t>
            </a:r>
            <a:endParaRPr/>
          </a:p>
        </p:txBody>
      </p:sp>
      <p:pic>
        <p:nvPicPr>
          <p:cNvPr id="738" name="Google Shape;738;p50" descr="A robot with a raised arm"/>
          <p:cNvPicPr preferRelativeResize="0"/>
          <p:nvPr/>
        </p:nvPicPr>
        <p:blipFill rotWithShape="1">
          <a:blip r:embed="rId3">
            <a:alphaModFix/>
          </a:blip>
          <a:srcRect/>
          <a:stretch/>
        </p:blipFill>
        <p:spPr>
          <a:xfrm>
            <a:off x="3679762" y="715716"/>
            <a:ext cx="2571750" cy="257175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graphicFrame>
        <p:nvGraphicFramePr>
          <p:cNvPr id="743" name="Google Shape;743;p51"/>
          <p:cNvGraphicFramePr/>
          <p:nvPr/>
        </p:nvGraphicFramePr>
        <p:xfrm>
          <a:off x="2526632" y="1773853"/>
          <a:ext cx="3498025" cy="1980450"/>
        </p:xfrm>
        <a:graphic>
          <a:graphicData uri="http://schemas.openxmlformats.org/drawingml/2006/table">
            <a:tbl>
              <a:tblPr firstRow="1" bandRow="1">
                <a:noFill/>
                <a:tableStyleId>{17EB4DAC-F74B-4521-87EF-A2A434F7E6DD}</a:tableStyleId>
              </a:tblPr>
              <a:tblGrid>
                <a:gridCol w="583000">
                  <a:extLst>
                    <a:ext uri="{9D8B030D-6E8A-4147-A177-3AD203B41FA5}">
                      <a16:colId xmlns:a16="http://schemas.microsoft.com/office/drawing/2014/main" val="20000"/>
                    </a:ext>
                  </a:extLst>
                </a:gridCol>
                <a:gridCol w="583000">
                  <a:extLst>
                    <a:ext uri="{9D8B030D-6E8A-4147-A177-3AD203B41FA5}">
                      <a16:colId xmlns:a16="http://schemas.microsoft.com/office/drawing/2014/main" val="20001"/>
                    </a:ext>
                  </a:extLst>
                </a:gridCol>
                <a:gridCol w="583000">
                  <a:extLst>
                    <a:ext uri="{9D8B030D-6E8A-4147-A177-3AD203B41FA5}">
                      <a16:colId xmlns:a16="http://schemas.microsoft.com/office/drawing/2014/main" val="20002"/>
                    </a:ext>
                  </a:extLst>
                </a:gridCol>
                <a:gridCol w="575925">
                  <a:extLst>
                    <a:ext uri="{9D8B030D-6E8A-4147-A177-3AD203B41FA5}">
                      <a16:colId xmlns:a16="http://schemas.microsoft.com/office/drawing/2014/main" val="20003"/>
                    </a:ext>
                  </a:extLst>
                </a:gridCol>
                <a:gridCol w="590100">
                  <a:extLst>
                    <a:ext uri="{9D8B030D-6E8A-4147-A177-3AD203B41FA5}">
                      <a16:colId xmlns:a16="http://schemas.microsoft.com/office/drawing/2014/main" val="20004"/>
                    </a:ext>
                  </a:extLst>
                </a:gridCol>
                <a:gridCol w="583000">
                  <a:extLst>
                    <a:ext uri="{9D8B030D-6E8A-4147-A177-3AD203B41FA5}">
                      <a16:colId xmlns:a16="http://schemas.microsoft.com/office/drawing/2014/main" val="20005"/>
                    </a:ext>
                  </a:extLst>
                </a:gridCol>
              </a:tblGrid>
              <a:tr h="51095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M1</a:t>
                      </a:r>
                      <a:endParaRPr sz="2100">
                        <a:solidFill>
                          <a:schemeClr val="dk1"/>
                        </a:solidFill>
                      </a:endParaRPr>
                    </a:p>
                  </a:txBody>
                  <a:tcPr marL="68600" marR="68600" marT="34300" marB="34300">
                    <a:solidFill>
                      <a:schemeClr val="accent1"/>
                    </a:solidFill>
                  </a:tcPr>
                </a:tc>
                <a:tc>
                  <a:txBody>
                    <a:bodyPr/>
                    <a:lstStyle/>
                    <a:p>
                      <a:pPr marL="0" marR="0" lvl="0" indent="0" algn="l" rtl="0">
                        <a:spcBef>
                          <a:spcPts val="0"/>
                        </a:spcBef>
                        <a:spcAft>
                          <a:spcPts val="0"/>
                        </a:spcAft>
                        <a:buNone/>
                      </a:pPr>
                      <a:r>
                        <a:rPr lang="en-GB" sz="1400">
                          <a:solidFill>
                            <a:schemeClr val="dk1"/>
                          </a:solidFill>
                        </a:rPr>
                        <a:t>M2</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M3</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M4</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M5</a:t>
                      </a:r>
                      <a:endParaRPr sz="1100"/>
                    </a:p>
                  </a:txBody>
                  <a:tcPr marL="68600" marR="68600" marT="34300" marB="34300"/>
                </a:tc>
                <a:extLst>
                  <a:ext uri="{0D108BD9-81ED-4DB2-BD59-A6C34878D82A}">
                    <a16:rowId xmlns:a16="http://schemas.microsoft.com/office/drawing/2014/main" val="10000"/>
                  </a:ext>
                </a:extLst>
              </a:tr>
              <a:tr h="3673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1.44 </a:t>
                      </a:r>
                      <a:endParaRPr sz="1100"/>
                    </a:p>
                  </a:txBody>
                  <a:tcPr marL="68600" marR="68600" marT="34300" marB="34300"/>
                </a:tc>
                <a:tc>
                  <a:txBody>
                    <a:bodyPr/>
                    <a:lstStyle/>
                    <a:p>
                      <a:pPr marL="0" marR="0" lvl="0" indent="0" algn="l" rtl="0">
                        <a:spcBef>
                          <a:spcPts val="0"/>
                        </a:spcBef>
                        <a:spcAft>
                          <a:spcPts val="0"/>
                        </a:spcAft>
                        <a:buNone/>
                      </a:pPr>
                      <a:r>
                        <a:rPr lang="en-GB" sz="1400"/>
                        <a:t>1.37</a:t>
                      </a:r>
                      <a:endParaRPr sz="1100"/>
                    </a:p>
                  </a:txBody>
                  <a:tcPr marL="68600" marR="68600" marT="34300" marB="34300"/>
                </a:tc>
                <a:tc>
                  <a:txBody>
                    <a:bodyPr/>
                    <a:lstStyle/>
                    <a:p>
                      <a:pPr marL="0" marR="0" lvl="0" indent="0" algn="l" rtl="0">
                        <a:spcBef>
                          <a:spcPts val="0"/>
                        </a:spcBef>
                        <a:spcAft>
                          <a:spcPts val="0"/>
                        </a:spcAft>
                        <a:buNone/>
                      </a:pPr>
                      <a:r>
                        <a:rPr lang="en-GB" sz="1400"/>
                        <a:t>2.26          </a:t>
                      </a:r>
                      <a:endParaRPr sz="1100"/>
                    </a:p>
                  </a:txBody>
                  <a:tcPr marL="68600" marR="68600" marT="34300" marB="34300"/>
                </a:tc>
                <a:tc>
                  <a:txBody>
                    <a:bodyPr/>
                    <a:lstStyle/>
                    <a:p>
                      <a:pPr marL="0" marR="0" lvl="0" indent="0" algn="l" rtl="0">
                        <a:spcBef>
                          <a:spcPts val="0"/>
                        </a:spcBef>
                        <a:spcAft>
                          <a:spcPts val="0"/>
                        </a:spcAft>
                        <a:buNone/>
                      </a:pPr>
                      <a:r>
                        <a:rPr lang="en-GB" sz="1400"/>
                        <a:t>0.7</a:t>
                      </a:r>
                      <a:endParaRPr sz="1100"/>
                    </a:p>
                  </a:txBody>
                  <a:tcPr marL="68600" marR="68600" marT="34300" marB="34300"/>
                </a:tc>
                <a:tc>
                  <a:txBody>
                    <a:bodyPr/>
                    <a:lstStyle/>
                    <a:p>
                      <a:pPr marL="0" marR="0" lvl="0" indent="0" algn="l" rtl="0">
                        <a:spcBef>
                          <a:spcPts val="0"/>
                        </a:spcBef>
                        <a:spcAft>
                          <a:spcPts val="0"/>
                        </a:spcAft>
                        <a:buNone/>
                      </a:pPr>
                      <a:r>
                        <a:rPr lang="en-GB" sz="1400"/>
                        <a:t>0.59</a:t>
                      </a:r>
                      <a:endParaRPr sz="1100"/>
                    </a:p>
                  </a:txBody>
                  <a:tcPr marL="68600" marR="68600" marT="34300" marB="34300"/>
                </a:tc>
                <a:extLst>
                  <a:ext uri="{0D108BD9-81ED-4DB2-BD59-A6C34878D82A}">
                    <a16:rowId xmlns:a16="http://schemas.microsoft.com/office/drawing/2014/main" val="10001"/>
                  </a:ext>
                </a:extLst>
              </a:tr>
              <a:tr h="3673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1.32</a:t>
                      </a:r>
                      <a:endParaRPr sz="1100"/>
                    </a:p>
                  </a:txBody>
                  <a:tcPr marL="68600" marR="68600" marT="34300" marB="34300"/>
                </a:tc>
                <a:tc>
                  <a:txBody>
                    <a:bodyPr/>
                    <a:lstStyle/>
                    <a:p>
                      <a:pPr marL="0" marR="0" lvl="0" indent="0" algn="l" rtl="0">
                        <a:spcBef>
                          <a:spcPts val="0"/>
                        </a:spcBef>
                        <a:spcAft>
                          <a:spcPts val="0"/>
                        </a:spcAft>
                        <a:buNone/>
                      </a:pPr>
                      <a:r>
                        <a:rPr lang="en-GB" sz="1400"/>
                        <a:t>1.53</a:t>
                      </a:r>
                      <a:endParaRPr sz="1100"/>
                    </a:p>
                  </a:txBody>
                  <a:tcPr marL="68600" marR="68600" marT="34300" marB="34300"/>
                </a:tc>
                <a:tc>
                  <a:txBody>
                    <a:bodyPr/>
                    <a:lstStyle/>
                    <a:p>
                      <a:pPr marL="0" marR="0" lvl="0" indent="0" algn="l" rtl="0">
                        <a:spcBef>
                          <a:spcPts val="0"/>
                        </a:spcBef>
                        <a:spcAft>
                          <a:spcPts val="0"/>
                        </a:spcAft>
                        <a:buNone/>
                      </a:pPr>
                      <a:r>
                        <a:rPr lang="en-GB" sz="1400"/>
                        <a:t>1.85</a:t>
                      </a:r>
                      <a:endParaRPr sz="1100"/>
                    </a:p>
                  </a:txBody>
                  <a:tcPr marL="68600" marR="68600" marT="34300" marB="34300"/>
                </a:tc>
                <a:tc>
                  <a:txBody>
                    <a:bodyPr/>
                    <a:lstStyle/>
                    <a:p>
                      <a:pPr marL="0" marR="0" lvl="0" indent="0" algn="l" rtl="0">
                        <a:spcBef>
                          <a:spcPts val="0"/>
                        </a:spcBef>
                        <a:spcAft>
                          <a:spcPts val="0"/>
                        </a:spcAft>
                        <a:buNone/>
                      </a:pPr>
                      <a:r>
                        <a:rPr lang="en-GB" sz="1400"/>
                        <a:t>0.91</a:t>
                      </a:r>
                      <a:endParaRPr sz="1100"/>
                    </a:p>
                  </a:txBody>
                  <a:tcPr marL="68600" marR="68600" marT="34300" marB="34300"/>
                </a:tc>
                <a:tc>
                  <a:txBody>
                    <a:bodyPr/>
                    <a:lstStyle/>
                    <a:p>
                      <a:pPr marL="0" marR="0" lvl="0" indent="0" algn="l" rtl="0">
                        <a:spcBef>
                          <a:spcPts val="0"/>
                        </a:spcBef>
                        <a:spcAft>
                          <a:spcPts val="0"/>
                        </a:spcAft>
                        <a:buNone/>
                      </a:pPr>
                      <a:r>
                        <a:rPr lang="en-GB" sz="1400"/>
                        <a:t>0.5</a:t>
                      </a:r>
                      <a:endParaRPr sz="1100"/>
                    </a:p>
                  </a:txBody>
                  <a:tcPr marL="68600" marR="68600" marT="34300" marB="34300"/>
                </a:tc>
                <a:extLst>
                  <a:ext uri="{0D108BD9-81ED-4DB2-BD59-A6C34878D82A}">
                    <a16:rowId xmlns:a16="http://schemas.microsoft.com/office/drawing/2014/main" val="10002"/>
                  </a:ext>
                </a:extLst>
              </a:tr>
              <a:tr h="3673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2.76</a:t>
                      </a:r>
                      <a:endParaRPr sz="1100"/>
                    </a:p>
                  </a:txBody>
                  <a:tcPr marL="68600" marR="68600" marT="34300" marB="34300"/>
                </a:tc>
                <a:tc>
                  <a:txBody>
                    <a:bodyPr/>
                    <a:lstStyle/>
                    <a:p>
                      <a:pPr marL="0" marR="0" lvl="0" indent="0" algn="l" rtl="0">
                        <a:spcBef>
                          <a:spcPts val="0"/>
                        </a:spcBef>
                        <a:spcAft>
                          <a:spcPts val="0"/>
                        </a:spcAft>
                        <a:buNone/>
                      </a:pPr>
                      <a:r>
                        <a:rPr lang="en-GB" sz="1400"/>
                        <a:t>3.37</a:t>
                      </a:r>
                      <a:endParaRPr sz="1100"/>
                    </a:p>
                  </a:txBody>
                  <a:tcPr marL="68600" marR="68600" marT="34300" marB="34300"/>
                </a:tc>
                <a:tc>
                  <a:txBody>
                    <a:bodyPr/>
                    <a:lstStyle/>
                    <a:p>
                      <a:pPr marL="0" marR="0" lvl="0" indent="0" algn="l" rtl="0">
                        <a:spcBef>
                          <a:spcPts val="0"/>
                        </a:spcBef>
                        <a:spcAft>
                          <a:spcPts val="0"/>
                        </a:spcAft>
                        <a:buNone/>
                      </a:pPr>
                      <a:r>
                        <a:rPr lang="en-GB" sz="1400"/>
                        <a:t>3.37</a:t>
                      </a:r>
                      <a:endParaRPr sz="1100"/>
                    </a:p>
                  </a:txBody>
                  <a:tcPr marL="68600" marR="68600" marT="34300" marB="34300"/>
                </a:tc>
                <a:tc>
                  <a:txBody>
                    <a:bodyPr/>
                    <a:lstStyle/>
                    <a:p>
                      <a:pPr marL="0" marR="0" lvl="0" indent="0" algn="l" rtl="0">
                        <a:spcBef>
                          <a:spcPts val="0"/>
                        </a:spcBef>
                        <a:spcAft>
                          <a:spcPts val="0"/>
                        </a:spcAft>
                        <a:buNone/>
                      </a:pPr>
                      <a:r>
                        <a:rPr lang="en-GB" sz="1400"/>
                        <a:t>2.07</a:t>
                      </a:r>
                      <a:endParaRPr sz="1100"/>
                    </a:p>
                  </a:txBody>
                  <a:tcPr marL="68600" marR="68600" marT="34300" marB="34300"/>
                </a:tc>
                <a:tc>
                  <a:txBody>
                    <a:bodyPr/>
                    <a:lstStyle/>
                    <a:p>
                      <a:pPr marL="0" marR="0" lvl="0" indent="0" algn="l" rtl="0">
                        <a:spcBef>
                          <a:spcPts val="0"/>
                        </a:spcBef>
                        <a:spcAft>
                          <a:spcPts val="0"/>
                        </a:spcAft>
                        <a:buNone/>
                      </a:pPr>
                      <a:r>
                        <a:rPr lang="en-GB" sz="1400"/>
                        <a:t>1.02</a:t>
                      </a:r>
                      <a:endParaRPr sz="1100"/>
                    </a:p>
                  </a:txBody>
                  <a:tcPr marL="68600" marR="68600" marT="34300" marB="34300"/>
                </a:tc>
                <a:extLst>
                  <a:ext uri="{0D108BD9-81ED-4DB2-BD59-A6C34878D82A}">
                    <a16:rowId xmlns:a16="http://schemas.microsoft.com/office/drawing/2014/main" val="10003"/>
                  </a:ext>
                </a:extLst>
              </a:tr>
              <a:tr h="3673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1.68</a:t>
                      </a:r>
                      <a:endParaRPr sz="1100"/>
                    </a:p>
                  </a:txBody>
                  <a:tcPr marL="68600" marR="68600" marT="34300" marB="34300"/>
                </a:tc>
                <a:tc>
                  <a:txBody>
                    <a:bodyPr/>
                    <a:lstStyle/>
                    <a:p>
                      <a:pPr marL="0" marR="0" lvl="0" indent="0" algn="l" rtl="0">
                        <a:spcBef>
                          <a:spcPts val="0"/>
                        </a:spcBef>
                        <a:spcAft>
                          <a:spcPts val="0"/>
                        </a:spcAft>
                        <a:buNone/>
                      </a:pPr>
                      <a:r>
                        <a:rPr lang="en-GB" sz="1400"/>
                        <a:t>1.99</a:t>
                      </a:r>
                      <a:endParaRPr sz="1100"/>
                    </a:p>
                  </a:txBody>
                  <a:tcPr marL="68600" marR="68600" marT="34300" marB="34300"/>
                </a:tc>
                <a:tc>
                  <a:txBody>
                    <a:bodyPr/>
                    <a:lstStyle/>
                    <a:p>
                      <a:pPr marL="0" marR="0" lvl="0" indent="0" algn="l" rtl="0">
                        <a:spcBef>
                          <a:spcPts val="0"/>
                        </a:spcBef>
                        <a:spcAft>
                          <a:spcPts val="0"/>
                        </a:spcAft>
                        <a:buNone/>
                      </a:pPr>
                      <a:r>
                        <a:rPr lang="en-GB" sz="1400"/>
                        <a:t>2.32</a:t>
                      </a:r>
                      <a:endParaRPr sz="1100"/>
                    </a:p>
                  </a:txBody>
                  <a:tcPr marL="68600" marR="68600" marT="34300" marB="34300"/>
                </a:tc>
                <a:tc>
                  <a:txBody>
                    <a:bodyPr/>
                    <a:lstStyle/>
                    <a:p>
                      <a:pPr marL="0" marR="0" lvl="0" indent="0" algn="l" rtl="0">
                        <a:spcBef>
                          <a:spcPts val="0"/>
                        </a:spcBef>
                        <a:spcAft>
                          <a:spcPts val="0"/>
                        </a:spcAft>
                        <a:buNone/>
                      </a:pPr>
                      <a:r>
                        <a:rPr lang="en-GB" sz="1400"/>
                        <a:t>1.2</a:t>
                      </a:r>
                      <a:endParaRPr sz="1100"/>
                    </a:p>
                  </a:txBody>
                  <a:tcPr marL="68600" marR="68600" marT="34300" marB="34300"/>
                </a:tc>
                <a:tc>
                  <a:txBody>
                    <a:bodyPr/>
                    <a:lstStyle/>
                    <a:p>
                      <a:pPr marL="0" marR="0" lvl="0" indent="0" algn="l" rtl="0">
                        <a:spcBef>
                          <a:spcPts val="0"/>
                        </a:spcBef>
                        <a:spcAft>
                          <a:spcPts val="0"/>
                        </a:spcAft>
                        <a:buNone/>
                      </a:pPr>
                      <a:r>
                        <a:rPr lang="en-GB" sz="1400" dirty="0"/>
                        <a:t>0.63</a:t>
                      </a:r>
                      <a:endParaRPr sz="1100" dirty="0"/>
                    </a:p>
                  </a:txBody>
                  <a:tcPr marL="68600" marR="68600" marT="34300" marB="34300"/>
                </a:tc>
                <a:extLst>
                  <a:ext uri="{0D108BD9-81ED-4DB2-BD59-A6C34878D82A}">
                    <a16:rowId xmlns:a16="http://schemas.microsoft.com/office/drawing/2014/main" val="10004"/>
                  </a:ext>
                </a:extLst>
              </a:tr>
            </a:tbl>
          </a:graphicData>
        </a:graphic>
      </p:graphicFrame>
      <p:pic>
        <p:nvPicPr>
          <p:cNvPr id="744" name="Google Shape;744;p51"/>
          <p:cNvPicPr preferRelativeResize="0"/>
          <p:nvPr/>
        </p:nvPicPr>
        <p:blipFill rotWithShape="1">
          <a:blip r:embed="rId3">
            <a:alphaModFix/>
          </a:blip>
          <a:srcRect/>
          <a:stretch/>
        </p:blipFill>
        <p:spPr>
          <a:xfrm>
            <a:off x="2604973" y="2322747"/>
            <a:ext cx="321677" cy="287756"/>
          </a:xfrm>
          <a:prstGeom prst="rect">
            <a:avLst/>
          </a:prstGeom>
          <a:noFill/>
          <a:ln>
            <a:noFill/>
          </a:ln>
        </p:spPr>
      </p:pic>
      <p:pic>
        <p:nvPicPr>
          <p:cNvPr id="745" name="Google Shape;745;p51"/>
          <p:cNvPicPr preferRelativeResize="0"/>
          <p:nvPr/>
        </p:nvPicPr>
        <p:blipFill rotWithShape="1">
          <a:blip r:embed="rId4">
            <a:alphaModFix/>
          </a:blip>
          <a:srcRect/>
          <a:stretch/>
        </p:blipFill>
        <p:spPr>
          <a:xfrm>
            <a:off x="2633482" y="2705881"/>
            <a:ext cx="300790" cy="269072"/>
          </a:xfrm>
          <a:prstGeom prst="rect">
            <a:avLst/>
          </a:prstGeom>
          <a:noFill/>
          <a:ln>
            <a:noFill/>
          </a:ln>
        </p:spPr>
      </p:pic>
      <p:pic>
        <p:nvPicPr>
          <p:cNvPr id="746" name="Google Shape;746;p51"/>
          <p:cNvPicPr preferRelativeResize="0"/>
          <p:nvPr/>
        </p:nvPicPr>
        <p:blipFill rotWithShape="1">
          <a:blip r:embed="rId5">
            <a:alphaModFix/>
          </a:blip>
          <a:srcRect/>
          <a:stretch/>
        </p:blipFill>
        <p:spPr>
          <a:xfrm>
            <a:off x="2632965" y="3063288"/>
            <a:ext cx="272692" cy="263306"/>
          </a:xfrm>
          <a:prstGeom prst="rect">
            <a:avLst/>
          </a:prstGeom>
          <a:noFill/>
          <a:ln>
            <a:noFill/>
          </a:ln>
        </p:spPr>
      </p:pic>
      <p:pic>
        <p:nvPicPr>
          <p:cNvPr id="747" name="Google Shape;747;p51"/>
          <p:cNvPicPr preferRelativeResize="0"/>
          <p:nvPr/>
        </p:nvPicPr>
        <p:blipFill rotWithShape="1">
          <a:blip r:embed="rId6">
            <a:alphaModFix/>
          </a:blip>
          <a:srcRect/>
          <a:stretch/>
        </p:blipFill>
        <p:spPr>
          <a:xfrm>
            <a:off x="2632965" y="3421973"/>
            <a:ext cx="265694" cy="256549"/>
          </a:xfrm>
          <a:prstGeom prst="rect">
            <a:avLst/>
          </a:prstGeom>
          <a:noFill/>
          <a:ln>
            <a:noFill/>
          </a:ln>
        </p:spPr>
      </p:pic>
      <p:graphicFrame>
        <p:nvGraphicFramePr>
          <p:cNvPr id="748" name="Google Shape;748;p51"/>
          <p:cNvGraphicFramePr/>
          <p:nvPr/>
        </p:nvGraphicFramePr>
        <p:xfrm>
          <a:off x="454780" y="1812026"/>
          <a:ext cx="1647675" cy="1947500"/>
        </p:xfrm>
        <a:graphic>
          <a:graphicData uri="http://schemas.openxmlformats.org/drawingml/2006/table">
            <a:tbl>
              <a:tblPr firstRow="1" bandRow="1">
                <a:noFill/>
                <a:tableStyleId>{17EB4DAC-F74B-4521-87EF-A2A434F7E6DD}</a:tableStyleId>
              </a:tblPr>
              <a:tblGrid>
                <a:gridCol w="427675">
                  <a:extLst>
                    <a:ext uri="{9D8B030D-6E8A-4147-A177-3AD203B41FA5}">
                      <a16:colId xmlns:a16="http://schemas.microsoft.com/office/drawing/2014/main" val="20000"/>
                    </a:ext>
                  </a:extLst>
                </a:gridCol>
                <a:gridCol w="573825">
                  <a:extLst>
                    <a:ext uri="{9D8B030D-6E8A-4147-A177-3AD203B41FA5}">
                      <a16:colId xmlns:a16="http://schemas.microsoft.com/office/drawing/2014/main" val="20001"/>
                    </a:ext>
                  </a:extLst>
                </a:gridCol>
                <a:gridCol w="646175">
                  <a:extLst>
                    <a:ext uri="{9D8B030D-6E8A-4147-A177-3AD203B41FA5}">
                      <a16:colId xmlns:a16="http://schemas.microsoft.com/office/drawing/2014/main" val="20002"/>
                    </a:ext>
                  </a:extLst>
                </a:gridCol>
              </a:tblGrid>
              <a:tr h="38950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900">
                          <a:solidFill>
                            <a:schemeClr val="dk1"/>
                          </a:solidFill>
                        </a:rPr>
                        <a:t>comedy</a:t>
                      </a:r>
                      <a:endParaRPr sz="900"/>
                    </a:p>
                  </a:txBody>
                  <a:tcPr marL="68600" marR="68600" marT="34300" marB="34300"/>
                </a:tc>
                <a:tc>
                  <a:txBody>
                    <a:bodyPr/>
                    <a:lstStyle/>
                    <a:p>
                      <a:pPr marL="0" marR="0" lvl="0" indent="0" algn="l" rtl="0">
                        <a:spcBef>
                          <a:spcPts val="0"/>
                        </a:spcBef>
                        <a:spcAft>
                          <a:spcPts val="0"/>
                        </a:spcAft>
                        <a:buNone/>
                      </a:pPr>
                      <a:r>
                        <a:rPr lang="en-GB" sz="900">
                          <a:solidFill>
                            <a:schemeClr val="dk1"/>
                          </a:solidFill>
                        </a:rPr>
                        <a:t>action</a:t>
                      </a:r>
                      <a:endParaRPr sz="900"/>
                    </a:p>
                  </a:txBody>
                  <a:tcPr marL="68600" marR="68600" marT="34300" marB="34300"/>
                </a:tc>
                <a:extLst>
                  <a:ext uri="{0D108BD9-81ED-4DB2-BD59-A6C34878D82A}">
                    <a16:rowId xmlns:a16="http://schemas.microsoft.com/office/drawing/2014/main" val="10000"/>
                  </a:ext>
                </a:extLst>
              </a:tr>
              <a:tr h="38950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0.2</a:t>
                      </a:r>
                      <a:endParaRPr sz="1100"/>
                    </a:p>
                  </a:txBody>
                  <a:tcPr marL="68600" marR="68600" marT="34300" marB="34300"/>
                </a:tc>
                <a:tc>
                  <a:txBody>
                    <a:bodyPr/>
                    <a:lstStyle/>
                    <a:p>
                      <a:pPr marL="0" marR="0" lvl="0" indent="0" algn="l" rtl="0">
                        <a:spcBef>
                          <a:spcPts val="0"/>
                        </a:spcBef>
                        <a:spcAft>
                          <a:spcPts val="0"/>
                        </a:spcAft>
                        <a:buNone/>
                      </a:pPr>
                      <a:r>
                        <a:rPr lang="en-GB" sz="1400"/>
                        <a:t>0.5</a:t>
                      </a:r>
                      <a:endParaRPr sz="1100"/>
                    </a:p>
                  </a:txBody>
                  <a:tcPr marL="68600" marR="68600" marT="34300" marB="34300"/>
                </a:tc>
                <a:extLst>
                  <a:ext uri="{0D108BD9-81ED-4DB2-BD59-A6C34878D82A}">
                    <a16:rowId xmlns:a16="http://schemas.microsoft.com/office/drawing/2014/main" val="10001"/>
                  </a:ext>
                </a:extLst>
              </a:tr>
              <a:tr h="38950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0.3</a:t>
                      </a:r>
                      <a:endParaRPr sz="1100"/>
                    </a:p>
                  </a:txBody>
                  <a:tcPr marL="68600" marR="68600" marT="34300" marB="34300"/>
                </a:tc>
                <a:tc>
                  <a:txBody>
                    <a:bodyPr/>
                    <a:lstStyle/>
                    <a:p>
                      <a:pPr marL="0" marR="0" lvl="0" indent="0" algn="l" rtl="0">
                        <a:spcBef>
                          <a:spcPts val="0"/>
                        </a:spcBef>
                        <a:spcAft>
                          <a:spcPts val="0"/>
                        </a:spcAft>
                        <a:buNone/>
                      </a:pPr>
                      <a:r>
                        <a:rPr lang="en-GB" sz="1400"/>
                        <a:t>0.4</a:t>
                      </a:r>
                      <a:endParaRPr sz="1100"/>
                    </a:p>
                  </a:txBody>
                  <a:tcPr marL="68600" marR="68600" marT="34300" marB="34300"/>
                </a:tc>
                <a:extLst>
                  <a:ext uri="{0D108BD9-81ED-4DB2-BD59-A6C34878D82A}">
                    <a16:rowId xmlns:a16="http://schemas.microsoft.com/office/drawing/2014/main" val="10002"/>
                  </a:ext>
                </a:extLst>
              </a:tr>
              <a:tr h="38950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0.7</a:t>
                      </a:r>
                      <a:endParaRPr sz="1100"/>
                    </a:p>
                  </a:txBody>
                  <a:tcPr marL="68600" marR="68600" marT="34300" marB="34300"/>
                </a:tc>
                <a:tc>
                  <a:txBody>
                    <a:bodyPr/>
                    <a:lstStyle/>
                    <a:p>
                      <a:pPr marL="0" marR="0" lvl="0" indent="0" algn="l" rtl="0">
                        <a:spcBef>
                          <a:spcPts val="0"/>
                        </a:spcBef>
                        <a:spcAft>
                          <a:spcPts val="0"/>
                        </a:spcAft>
                        <a:buNone/>
                      </a:pPr>
                      <a:r>
                        <a:rPr lang="en-GB" sz="1400" dirty="0"/>
                        <a:t>0.8</a:t>
                      </a:r>
                      <a:endParaRPr sz="1100" dirty="0"/>
                    </a:p>
                  </a:txBody>
                  <a:tcPr marL="68600" marR="68600" marT="34300" marB="34300"/>
                </a:tc>
                <a:extLst>
                  <a:ext uri="{0D108BD9-81ED-4DB2-BD59-A6C34878D82A}">
                    <a16:rowId xmlns:a16="http://schemas.microsoft.com/office/drawing/2014/main" val="10003"/>
                  </a:ext>
                </a:extLst>
              </a:tr>
              <a:tr h="38950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0.4</a:t>
                      </a:r>
                      <a:endParaRPr sz="1100"/>
                    </a:p>
                  </a:txBody>
                  <a:tcPr marL="68600" marR="68600" marT="34300" marB="34300"/>
                </a:tc>
                <a:tc>
                  <a:txBody>
                    <a:bodyPr/>
                    <a:lstStyle/>
                    <a:p>
                      <a:pPr marL="0" marR="0" lvl="0" indent="0" algn="l" rtl="0">
                        <a:spcBef>
                          <a:spcPts val="0"/>
                        </a:spcBef>
                        <a:spcAft>
                          <a:spcPts val="0"/>
                        </a:spcAft>
                        <a:buNone/>
                      </a:pPr>
                      <a:r>
                        <a:rPr lang="en-GB" sz="1400" dirty="0"/>
                        <a:t>0.5</a:t>
                      </a:r>
                      <a:endParaRPr sz="1100" dirty="0"/>
                    </a:p>
                  </a:txBody>
                  <a:tcPr marL="68600" marR="68600" marT="34300" marB="34300"/>
                </a:tc>
                <a:extLst>
                  <a:ext uri="{0D108BD9-81ED-4DB2-BD59-A6C34878D82A}">
                    <a16:rowId xmlns:a16="http://schemas.microsoft.com/office/drawing/2014/main" val="10004"/>
                  </a:ext>
                </a:extLst>
              </a:tr>
            </a:tbl>
          </a:graphicData>
        </a:graphic>
      </p:graphicFrame>
      <p:pic>
        <p:nvPicPr>
          <p:cNvPr id="749" name="Google Shape;749;p51"/>
          <p:cNvPicPr preferRelativeResize="0"/>
          <p:nvPr/>
        </p:nvPicPr>
        <p:blipFill rotWithShape="1">
          <a:blip r:embed="rId3">
            <a:alphaModFix/>
          </a:blip>
          <a:srcRect/>
          <a:stretch/>
        </p:blipFill>
        <p:spPr>
          <a:xfrm>
            <a:off x="513442" y="2287266"/>
            <a:ext cx="268852" cy="287685"/>
          </a:xfrm>
          <a:prstGeom prst="rect">
            <a:avLst/>
          </a:prstGeom>
          <a:noFill/>
          <a:ln>
            <a:noFill/>
          </a:ln>
        </p:spPr>
      </p:pic>
      <p:pic>
        <p:nvPicPr>
          <p:cNvPr id="750" name="Google Shape;750;p51"/>
          <p:cNvPicPr preferRelativeResize="0"/>
          <p:nvPr/>
        </p:nvPicPr>
        <p:blipFill rotWithShape="1">
          <a:blip r:embed="rId4">
            <a:alphaModFix/>
          </a:blip>
          <a:srcRect/>
          <a:stretch/>
        </p:blipFill>
        <p:spPr>
          <a:xfrm>
            <a:off x="541951" y="2670400"/>
            <a:ext cx="251396" cy="269006"/>
          </a:xfrm>
          <a:prstGeom prst="rect">
            <a:avLst/>
          </a:prstGeom>
          <a:noFill/>
          <a:ln>
            <a:noFill/>
          </a:ln>
        </p:spPr>
      </p:pic>
      <p:pic>
        <p:nvPicPr>
          <p:cNvPr id="751" name="Google Shape;751;p51"/>
          <p:cNvPicPr preferRelativeResize="0"/>
          <p:nvPr/>
        </p:nvPicPr>
        <p:blipFill rotWithShape="1">
          <a:blip r:embed="rId5">
            <a:alphaModFix/>
          </a:blip>
          <a:srcRect/>
          <a:stretch/>
        </p:blipFill>
        <p:spPr>
          <a:xfrm>
            <a:off x="541434" y="3027807"/>
            <a:ext cx="227911" cy="263242"/>
          </a:xfrm>
          <a:prstGeom prst="rect">
            <a:avLst/>
          </a:prstGeom>
          <a:noFill/>
          <a:ln>
            <a:noFill/>
          </a:ln>
        </p:spPr>
      </p:pic>
      <p:pic>
        <p:nvPicPr>
          <p:cNvPr id="752" name="Google Shape;752;p51"/>
          <p:cNvPicPr preferRelativeResize="0"/>
          <p:nvPr/>
        </p:nvPicPr>
        <p:blipFill rotWithShape="1">
          <a:blip r:embed="rId6">
            <a:alphaModFix/>
          </a:blip>
          <a:srcRect/>
          <a:stretch/>
        </p:blipFill>
        <p:spPr>
          <a:xfrm>
            <a:off x="541433" y="3386491"/>
            <a:ext cx="222062" cy="256485"/>
          </a:xfrm>
          <a:prstGeom prst="rect">
            <a:avLst/>
          </a:prstGeom>
          <a:noFill/>
          <a:ln>
            <a:noFill/>
          </a:ln>
        </p:spPr>
      </p:pic>
      <p:graphicFrame>
        <p:nvGraphicFramePr>
          <p:cNvPr id="753" name="Google Shape;753;p51"/>
          <p:cNvGraphicFramePr/>
          <p:nvPr>
            <p:extLst>
              <p:ext uri="{D42A27DB-BD31-4B8C-83A1-F6EECF244321}">
                <p14:modId xmlns:p14="http://schemas.microsoft.com/office/powerpoint/2010/main" val="2797878650"/>
              </p:ext>
            </p:extLst>
          </p:nvPr>
        </p:nvGraphicFramePr>
        <p:xfrm>
          <a:off x="2526632" y="623970"/>
          <a:ext cx="3498000" cy="845880"/>
        </p:xfrm>
        <a:graphic>
          <a:graphicData uri="http://schemas.openxmlformats.org/drawingml/2006/table">
            <a:tbl>
              <a:tblPr firstRow="1" bandRow="1">
                <a:noFill/>
                <a:tableStyleId>{17EB4DAC-F74B-4521-87EF-A2A434F7E6DD}</a:tableStyleId>
              </a:tblPr>
              <a:tblGrid>
                <a:gridCol w="583000">
                  <a:extLst>
                    <a:ext uri="{9D8B030D-6E8A-4147-A177-3AD203B41FA5}">
                      <a16:colId xmlns:a16="http://schemas.microsoft.com/office/drawing/2014/main" val="20000"/>
                    </a:ext>
                  </a:extLst>
                </a:gridCol>
                <a:gridCol w="583000">
                  <a:extLst>
                    <a:ext uri="{9D8B030D-6E8A-4147-A177-3AD203B41FA5}">
                      <a16:colId xmlns:a16="http://schemas.microsoft.com/office/drawing/2014/main" val="20001"/>
                    </a:ext>
                  </a:extLst>
                </a:gridCol>
                <a:gridCol w="583000">
                  <a:extLst>
                    <a:ext uri="{9D8B030D-6E8A-4147-A177-3AD203B41FA5}">
                      <a16:colId xmlns:a16="http://schemas.microsoft.com/office/drawing/2014/main" val="20002"/>
                    </a:ext>
                  </a:extLst>
                </a:gridCol>
                <a:gridCol w="583000">
                  <a:extLst>
                    <a:ext uri="{9D8B030D-6E8A-4147-A177-3AD203B41FA5}">
                      <a16:colId xmlns:a16="http://schemas.microsoft.com/office/drawing/2014/main" val="20003"/>
                    </a:ext>
                  </a:extLst>
                </a:gridCol>
                <a:gridCol w="583000">
                  <a:extLst>
                    <a:ext uri="{9D8B030D-6E8A-4147-A177-3AD203B41FA5}">
                      <a16:colId xmlns:a16="http://schemas.microsoft.com/office/drawing/2014/main" val="20004"/>
                    </a:ext>
                  </a:extLst>
                </a:gridCol>
                <a:gridCol w="583000">
                  <a:extLst>
                    <a:ext uri="{9D8B030D-6E8A-4147-A177-3AD203B41FA5}">
                      <a16:colId xmlns:a16="http://schemas.microsoft.com/office/drawing/2014/main" val="20005"/>
                    </a:ext>
                  </a:extLst>
                </a:gridCol>
              </a:tblGrid>
              <a:tr h="27812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endParaRPr sz="1400"/>
                    </a:p>
                  </a:txBody>
                  <a:tcPr marL="68600" marR="68600" marT="34300" marB="34300"/>
                </a:tc>
                <a:extLst>
                  <a:ext uri="{0D108BD9-81ED-4DB2-BD59-A6C34878D82A}">
                    <a16:rowId xmlns:a16="http://schemas.microsoft.com/office/drawing/2014/main" val="10000"/>
                  </a:ext>
                </a:extLst>
              </a:tr>
              <a:tr h="278125">
                <a:tc>
                  <a:txBody>
                    <a:bodyPr/>
                    <a:lstStyle/>
                    <a:p>
                      <a:pPr marL="0" marR="0" lvl="0" indent="0" algn="l" rtl="0">
                        <a:spcBef>
                          <a:spcPts val="0"/>
                        </a:spcBef>
                        <a:spcAft>
                          <a:spcPts val="0"/>
                        </a:spcAft>
                        <a:buNone/>
                      </a:pPr>
                      <a:r>
                        <a:rPr lang="en-GB" sz="1400"/>
                        <a:t>F1</a:t>
                      </a:r>
                      <a:endParaRPr sz="1100"/>
                    </a:p>
                  </a:txBody>
                  <a:tcPr marL="68600" marR="68600" marT="34300" marB="34300"/>
                </a:tc>
                <a:tc>
                  <a:txBody>
                    <a:bodyPr/>
                    <a:lstStyle/>
                    <a:p>
                      <a:pPr marL="0" marR="0" lvl="0" indent="0" algn="l" rtl="0">
                        <a:spcBef>
                          <a:spcPts val="0"/>
                        </a:spcBef>
                        <a:spcAft>
                          <a:spcPts val="0"/>
                        </a:spcAft>
                        <a:buNone/>
                      </a:pPr>
                      <a:r>
                        <a:rPr lang="en-GB" sz="1400"/>
                        <a:t>1.2</a:t>
                      </a:r>
                      <a:endParaRPr sz="1100"/>
                    </a:p>
                  </a:txBody>
                  <a:tcPr marL="68600" marR="68600" marT="34300" marB="34300"/>
                </a:tc>
                <a:tc>
                  <a:txBody>
                    <a:bodyPr/>
                    <a:lstStyle/>
                    <a:p>
                      <a:pPr marL="0" marR="0" lvl="0" indent="0" algn="l" rtl="0">
                        <a:spcBef>
                          <a:spcPts val="0"/>
                        </a:spcBef>
                        <a:spcAft>
                          <a:spcPts val="0"/>
                        </a:spcAft>
                        <a:buNone/>
                      </a:pPr>
                      <a:r>
                        <a:rPr lang="en-GB" sz="1400"/>
                        <a:t>3.1</a:t>
                      </a:r>
                      <a:endParaRPr sz="1100"/>
                    </a:p>
                  </a:txBody>
                  <a:tcPr marL="68600" marR="68600" marT="34300" marB="34300"/>
                </a:tc>
                <a:tc>
                  <a:txBody>
                    <a:bodyPr/>
                    <a:lstStyle/>
                    <a:p>
                      <a:pPr marL="0" marR="0" lvl="0" indent="0" algn="l" rtl="0">
                        <a:spcBef>
                          <a:spcPts val="0"/>
                        </a:spcBef>
                        <a:spcAft>
                          <a:spcPts val="0"/>
                        </a:spcAft>
                        <a:buNone/>
                      </a:pPr>
                      <a:r>
                        <a:rPr lang="en-GB" sz="1400"/>
                        <a:t>0.3</a:t>
                      </a:r>
                      <a:endParaRPr sz="1100"/>
                    </a:p>
                  </a:txBody>
                  <a:tcPr marL="68600" marR="68600" marT="34300" marB="34300"/>
                </a:tc>
                <a:tc>
                  <a:txBody>
                    <a:bodyPr/>
                    <a:lstStyle/>
                    <a:p>
                      <a:pPr marL="0" marR="0" lvl="0" indent="0" algn="l" rtl="0">
                        <a:spcBef>
                          <a:spcPts val="0"/>
                        </a:spcBef>
                        <a:spcAft>
                          <a:spcPts val="0"/>
                        </a:spcAft>
                        <a:buNone/>
                      </a:pPr>
                      <a:r>
                        <a:rPr lang="en-GB" sz="1400"/>
                        <a:t>2.5</a:t>
                      </a:r>
                      <a:endParaRPr sz="1100"/>
                    </a:p>
                  </a:txBody>
                  <a:tcPr marL="68600" marR="68600" marT="34300" marB="34300"/>
                </a:tc>
                <a:tc>
                  <a:txBody>
                    <a:bodyPr/>
                    <a:lstStyle/>
                    <a:p>
                      <a:pPr marL="0" marR="0" lvl="0" indent="0" algn="l" rtl="0">
                        <a:spcBef>
                          <a:spcPts val="0"/>
                        </a:spcBef>
                        <a:spcAft>
                          <a:spcPts val="0"/>
                        </a:spcAft>
                        <a:buNone/>
                      </a:pPr>
                      <a:r>
                        <a:rPr lang="en-GB" sz="1400"/>
                        <a:t>0.2</a:t>
                      </a:r>
                      <a:endParaRPr sz="1100"/>
                    </a:p>
                  </a:txBody>
                  <a:tcPr marL="68600" marR="68600" marT="34300" marB="34300"/>
                </a:tc>
                <a:extLst>
                  <a:ext uri="{0D108BD9-81ED-4DB2-BD59-A6C34878D82A}">
                    <a16:rowId xmlns:a16="http://schemas.microsoft.com/office/drawing/2014/main" val="10001"/>
                  </a:ext>
                </a:extLst>
              </a:tr>
              <a:tr h="278125">
                <a:tc>
                  <a:txBody>
                    <a:bodyPr/>
                    <a:lstStyle/>
                    <a:p>
                      <a:pPr marL="0" marR="0" lvl="0" indent="0" algn="l" rtl="0">
                        <a:spcBef>
                          <a:spcPts val="0"/>
                        </a:spcBef>
                        <a:spcAft>
                          <a:spcPts val="0"/>
                        </a:spcAft>
                        <a:buNone/>
                      </a:pPr>
                      <a:r>
                        <a:rPr lang="en-GB" sz="1400"/>
                        <a:t>F2</a:t>
                      </a:r>
                      <a:endParaRPr sz="1100"/>
                    </a:p>
                  </a:txBody>
                  <a:tcPr marL="68600" marR="68600" marT="34300" marB="34300"/>
                </a:tc>
                <a:tc>
                  <a:txBody>
                    <a:bodyPr/>
                    <a:lstStyle/>
                    <a:p>
                      <a:pPr marL="0" marR="0" lvl="0" indent="0" algn="l" rtl="0">
                        <a:spcBef>
                          <a:spcPts val="0"/>
                        </a:spcBef>
                        <a:spcAft>
                          <a:spcPts val="0"/>
                        </a:spcAft>
                        <a:buNone/>
                      </a:pPr>
                      <a:r>
                        <a:rPr lang="en-GB" sz="1400"/>
                        <a:t>2.4</a:t>
                      </a:r>
                      <a:endParaRPr sz="1100"/>
                    </a:p>
                  </a:txBody>
                  <a:tcPr marL="68600" marR="68600" marT="34300" marB="34300"/>
                </a:tc>
                <a:tc>
                  <a:txBody>
                    <a:bodyPr/>
                    <a:lstStyle/>
                    <a:p>
                      <a:pPr marL="0" marR="0" lvl="0" indent="0" algn="l" rtl="0">
                        <a:spcBef>
                          <a:spcPts val="0"/>
                        </a:spcBef>
                        <a:spcAft>
                          <a:spcPts val="0"/>
                        </a:spcAft>
                        <a:buNone/>
                      </a:pPr>
                      <a:r>
                        <a:rPr lang="en-GB" sz="1400"/>
                        <a:t>1.5</a:t>
                      </a:r>
                      <a:endParaRPr sz="1100"/>
                    </a:p>
                  </a:txBody>
                  <a:tcPr marL="68600" marR="68600" marT="34300" marB="34300"/>
                </a:tc>
                <a:tc>
                  <a:txBody>
                    <a:bodyPr/>
                    <a:lstStyle/>
                    <a:p>
                      <a:pPr marL="0" marR="0" lvl="0" indent="0" algn="l" rtl="0">
                        <a:spcBef>
                          <a:spcPts val="0"/>
                        </a:spcBef>
                        <a:spcAft>
                          <a:spcPts val="0"/>
                        </a:spcAft>
                        <a:buNone/>
                      </a:pPr>
                      <a:r>
                        <a:rPr lang="en-GB" sz="1400"/>
                        <a:t>4.4</a:t>
                      </a:r>
                      <a:endParaRPr sz="1100"/>
                    </a:p>
                  </a:txBody>
                  <a:tcPr marL="68600" marR="68600" marT="34300" marB="34300"/>
                </a:tc>
                <a:tc>
                  <a:txBody>
                    <a:bodyPr/>
                    <a:lstStyle/>
                    <a:p>
                      <a:pPr marL="0" marR="0" lvl="0" indent="0" algn="l" rtl="0">
                        <a:spcBef>
                          <a:spcPts val="0"/>
                        </a:spcBef>
                        <a:spcAft>
                          <a:spcPts val="0"/>
                        </a:spcAft>
                        <a:buNone/>
                      </a:pPr>
                      <a:r>
                        <a:rPr lang="en-GB" sz="1400"/>
                        <a:t>0.4</a:t>
                      </a:r>
                      <a:endParaRPr sz="1100"/>
                    </a:p>
                  </a:txBody>
                  <a:tcPr marL="68600" marR="68600" marT="34300" marB="34300"/>
                </a:tc>
                <a:tc>
                  <a:txBody>
                    <a:bodyPr/>
                    <a:lstStyle/>
                    <a:p>
                      <a:pPr marL="0" marR="0" lvl="0" indent="0" algn="l" rtl="0">
                        <a:spcBef>
                          <a:spcPts val="0"/>
                        </a:spcBef>
                        <a:spcAft>
                          <a:spcPts val="0"/>
                        </a:spcAft>
                        <a:buNone/>
                      </a:pPr>
                      <a:r>
                        <a:rPr lang="en-GB" sz="1400" dirty="0"/>
                        <a:t>1.1</a:t>
                      </a:r>
                      <a:endParaRPr sz="1100" dirty="0"/>
                    </a:p>
                  </a:txBody>
                  <a:tcPr marL="68600" marR="68600" marT="34300" marB="34300"/>
                </a:tc>
                <a:extLst>
                  <a:ext uri="{0D108BD9-81ED-4DB2-BD59-A6C34878D82A}">
                    <a16:rowId xmlns:a16="http://schemas.microsoft.com/office/drawing/2014/main" val="10002"/>
                  </a:ext>
                </a:extLst>
              </a:tr>
            </a:tbl>
          </a:graphicData>
        </a:graphic>
      </p:graphicFrame>
      <p:pic>
        <p:nvPicPr>
          <p:cNvPr id="754" name="Google Shape;754;p51" descr="A calculator"/>
          <p:cNvPicPr preferRelativeResize="0"/>
          <p:nvPr/>
        </p:nvPicPr>
        <p:blipFill rotWithShape="1">
          <a:blip r:embed="rId7">
            <a:alphaModFix/>
          </a:blip>
          <a:srcRect/>
          <a:stretch/>
        </p:blipFill>
        <p:spPr>
          <a:xfrm>
            <a:off x="151542" y="-193349"/>
            <a:ext cx="2254187" cy="2254187"/>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graphicFrame>
        <p:nvGraphicFramePr>
          <p:cNvPr id="759" name="Google Shape;759;p52"/>
          <p:cNvGraphicFramePr/>
          <p:nvPr/>
        </p:nvGraphicFramePr>
        <p:xfrm>
          <a:off x="259293" y="1367971"/>
          <a:ext cx="3267625" cy="1851075"/>
        </p:xfrm>
        <a:graphic>
          <a:graphicData uri="http://schemas.openxmlformats.org/drawingml/2006/table">
            <a:tbl>
              <a:tblPr firstRow="1" bandRow="1">
                <a:noFill/>
                <a:tableStyleId>{17EB4DAC-F74B-4521-87EF-A2A434F7E6DD}</a:tableStyleId>
              </a:tblPr>
              <a:tblGrid>
                <a:gridCol w="544600">
                  <a:extLst>
                    <a:ext uri="{9D8B030D-6E8A-4147-A177-3AD203B41FA5}">
                      <a16:colId xmlns:a16="http://schemas.microsoft.com/office/drawing/2014/main" val="20000"/>
                    </a:ext>
                  </a:extLst>
                </a:gridCol>
                <a:gridCol w="544600">
                  <a:extLst>
                    <a:ext uri="{9D8B030D-6E8A-4147-A177-3AD203B41FA5}">
                      <a16:colId xmlns:a16="http://schemas.microsoft.com/office/drawing/2014/main" val="20001"/>
                    </a:ext>
                  </a:extLst>
                </a:gridCol>
                <a:gridCol w="544600">
                  <a:extLst>
                    <a:ext uri="{9D8B030D-6E8A-4147-A177-3AD203B41FA5}">
                      <a16:colId xmlns:a16="http://schemas.microsoft.com/office/drawing/2014/main" val="20002"/>
                    </a:ext>
                  </a:extLst>
                </a:gridCol>
                <a:gridCol w="537975">
                  <a:extLst>
                    <a:ext uri="{9D8B030D-6E8A-4147-A177-3AD203B41FA5}">
                      <a16:colId xmlns:a16="http://schemas.microsoft.com/office/drawing/2014/main" val="20003"/>
                    </a:ext>
                  </a:extLst>
                </a:gridCol>
                <a:gridCol w="551250">
                  <a:extLst>
                    <a:ext uri="{9D8B030D-6E8A-4147-A177-3AD203B41FA5}">
                      <a16:colId xmlns:a16="http://schemas.microsoft.com/office/drawing/2014/main" val="20004"/>
                    </a:ext>
                  </a:extLst>
                </a:gridCol>
                <a:gridCol w="544600">
                  <a:extLst>
                    <a:ext uri="{9D8B030D-6E8A-4147-A177-3AD203B41FA5}">
                      <a16:colId xmlns:a16="http://schemas.microsoft.com/office/drawing/2014/main" val="20005"/>
                    </a:ext>
                  </a:extLst>
                </a:gridCol>
              </a:tblGrid>
              <a:tr h="4775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M1</a:t>
                      </a:r>
                      <a:endParaRPr sz="2100">
                        <a:solidFill>
                          <a:schemeClr val="dk1"/>
                        </a:solidFill>
                      </a:endParaRPr>
                    </a:p>
                  </a:txBody>
                  <a:tcPr marL="68600" marR="68600" marT="34300" marB="34300">
                    <a:solidFill>
                      <a:schemeClr val="accent1"/>
                    </a:solidFill>
                  </a:tcPr>
                </a:tc>
                <a:tc>
                  <a:txBody>
                    <a:bodyPr/>
                    <a:lstStyle/>
                    <a:p>
                      <a:pPr marL="0" marR="0" lvl="0" indent="0" algn="l" rtl="0">
                        <a:spcBef>
                          <a:spcPts val="0"/>
                        </a:spcBef>
                        <a:spcAft>
                          <a:spcPts val="0"/>
                        </a:spcAft>
                        <a:buNone/>
                      </a:pPr>
                      <a:r>
                        <a:rPr lang="en-GB" sz="1400">
                          <a:solidFill>
                            <a:schemeClr val="dk1"/>
                          </a:solidFill>
                        </a:rPr>
                        <a:t>M2</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M3</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M4</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M5</a:t>
                      </a:r>
                      <a:endParaRPr sz="1100"/>
                    </a:p>
                  </a:txBody>
                  <a:tcPr marL="68600" marR="68600" marT="34300" marB="34300"/>
                </a:tc>
                <a:extLst>
                  <a:ext uri="{0D108BD9-81ED-4DB2-BD59-A6C34878D82A}">
                    <a16:rowId xmlns:a16="http://schemas.microsoft.com/office/drawing/2014/main" val="10000"/>
                  </a:ext>
                </a:extLst>
              </a:tr>
              <a:tr h="3433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1.44 </a:t>
                      </a:r>
                      <a:endParaRPr sz="1100"/>
                    </a:p>
                  </a:txBody>
                  <a:tcPr marL="68600" marR="68600" marT="34300" marB="34300"/>
                </a:tc>
                <a:tc>
                  <a:txBody>
                    <a:bodyPr/>
                    <a:lstStyle/>
                    <a:p>
                      <a:pPr marL="0" marR="0" lvl="0" indent="0" algn="l" rtl="0">
                        <a:spcBef>
                          <a:spcPts val="0"/>
                        </a:spcBef>
                        <a:spcAft>
                          <a:spcPts val="0"/>
                        </a:spcAft>
                        <a:buNone/>
                      </a:pPr>
                      <a:r>
                        <a:rPr lang="en-GB" sz="1400"/>
                        <a:t>1.37</a:t>
                      </a:r>
                      <a:endParaRPr sz="1100"/>
                    </a:p>
                  </a:txBody>
                  <a:tcPr marL="68600" marR="68600" marT="34300" marB="34300"/>
                </a:tc>
                <a:tc>
                  <a:txBody>
                    <a:bodyPr/>
                    <a:lstStyle/>
                    <a:p>
                      <a:pPr marL="0" marR="0" lvl="0" indent="0" algn="l" rtl="0">
                        <a:spcBef>
                          <a:spcPts val="0"/>
                        </a:spcBef>
                        <a:spcAft>
                          <a:spcPts val="0"/>
                        </a:spcAft>
                        <a:buNone/>
                      </a:pPr>
                      <a:r>
                        <a:rPr lang="en-GB" sz="1400"/>
                        <a:t>2.26          </a:t>
                      </a:r>
                      <a:endParaRPr sz="1100"/>
                    </a:p>
                  </a:txBody>
                  <a:tcPr marL="68600" marR="68600" marT="34300" marB="34300"/>
                </a:tc>
                <a:tc>
                  <a:txBody>
                    <a:bodyPr/>
                    <a:lstStyle/>
                    <a:p>
                      <a:pPr marL="0" marR="0" lvl="0" indent="0" algn="l" rtl="0">
                        <a:spcBef>
                          <a:spcPts val="0"/>
                        </a:spcBef>
                        <a:spcAft>
                          <a:spcPts val="0"/>
                        </a:spcAft>
                        <a:buNone/>
                      </a:pPr>
                      <a:r>
                        <a:rPr lang="en-GB" sz="1400"/>
                        <a:t>0.7</a:t>
                      </a:r>
                      <a:endParaRPr sz="1100"/>
                    </a:p>
                  </a:txBody>
                  <a:tcPr marL="68600" marR="68600" marT="34300" marB="34300"/>
                </a:tc>
                <a:tc>
                  <a:txBody>
                    <a:bodyPr/>
                    <a:lstStyle/>
                    <a:p>
                      <a:pPr marL="0" marR="0" lvl="0" indent="0" algn="l" rtl="0">
                        <a:spcBef>
                          <a:spcPts val="0"/>
                        </a:spcBef>
                        <a:spcAft>
                          <a:spcPts val="0"/>
                        </a:spcAft>
                        <a:buNone/>
                      </a:pPr>
                      <a:r>
                        <a:rPr lang="en-GB" sz="1400"/>
                        <a:t>0.59</a:t>
                      </a:r>
                      <a:endParaRPr sz="1100"/>
                    </a:p>
                  </a:txBody>
                  <a:tcPr marL="68600" marR="68600" marT="34300" marB="34300"/>
                </a:tc>
                <a:extLst>
                  <a:ext uri="{0D108BD9-81ED-4DB2-BD59-A6C34878D82A}">
                    <a16:rowId xmlns:a16="http://schemas.microsoft.com/office/drawing/2014/main" val="10001"/>
                  </a:ext>
                </a:extLst>
              </a:tr>
              <a:tr h="3433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1.32</a:t>
                      </a:r>
                      <a:endParaRPr sz="1100"/>
                    </a:p>
                  </a:txBody>
                  <a:tcPr marL="68600" marR="68600" marT="34300" marB="34300"/>
                </a:tc>
                <a:tc>
                  <a:txBody>
                    <a:bodyPr/>
                    <a:lstStyle/>
                    <a:p>
                      <a:pPr marL="0" marR="0" lvl="0" indent="0" algn="l" rtl="0">
                        <a:spcBef>
                          <a:spcPts val="0"/>
                        </a:spcBef>
                        <a:spcAft>
                          <a:spcPts val="0"/>
                        </a:spcAft>
                        <a:buNone/>
                      </a:pPr>
                      <a:r>
                        <a:rPr lang="en-GB" sz="1400"/>
                        <a:t>1.53</a:t>
                      </a:r>
                      <a:endParaRPr sz="1100"/>
                    </a:p>
                  </a:txBody>
                  <a:tcPr marL="68600" marR="68600" marT="34300" marB="34300"/>
                </a:tc>
                <a:tc>
                  <a:txBody>
                    <a:bodyPr/>
                    <a:lstStyle/>
                    <a:p>
                      <a:pPr marL="0" marR="0" lvl="0" indent="0" algn="l" rtl="0">
                        <a:spcBef>
                          <a:spcPts val="0"/>
                        </a:spcBef>
                        <a:spcAft>
                          <a:spcPts val="0"/>
                        </a:spcAft>
                        <a:buNone/>
                      </a:pPr>
                      <a:r>
                        <a:rPr lang="en-GB" sz="1400"/>
                        <a:t>1.85</a:t>
                      </a:r>
                      <a:endParaRPr sz="1100"/>
                    </a:p>
                  </a:txBody>
                  <a:tcPr marL="68600" marR="68600" marT="34300" marB="34300"/>
                </a:tc>
                <a:tc>
                  <a:txBody>
                    <a:bodyPr/>
                    <a:lstStyle/>
                    <a:p>
                      <a:pPr marL="0" marR="0" lvl="0" indent="0" algn="l" rtl="0">
                        <a:spcBef>
                          <a:spcPts val="0"/>
                        </a:spcBef>
                        <a:spcAft>
                          <a:spcPts val="0"/>
                        </a:spcAft>
                        <a:buNone/>
                      </a:pPr>
                      <a:r>
                        <a:rPr lang="en-GB" sz="1400"/>
                        <a:t>0.91</a:t>
                      </a:r>
                      <a:endParaRPr sz="1100"/>
                    </a:p>
                  </a:txBody>
                  <a:tcPr marL="68600" marR="68600" marT="34300" marB="34300"/>
                </a:tc>
                <a:tc>
                  <a:txBody>
                    <a:bodyPr/>
                    <a:lstStyle/>
                    <a:p>
                      <a:pPr marL="0" marR="0" lvl="0" indent="0" algn="l" rtl="0">
                        <a:spcBef>
                          <a:spcPts val="0"/>
                        </a:spcBef>
                        <a:spcAft>
                          <a:spcPts val="0"/>
                        </a:spcAft>
                        <a:buNone/>
                      </a:pPr>
                      <a:r>
                        <a:rPr lang="en-GB" sz="1400"/>
                        <a:t>0.5</a:t>
                      </a:r>
                      <a:endParaRPr sz="1100"/>
                    </a:p>
                  </a:txBody>
                  <a:tcPr marL="68600" marR="68600" marT="34300" marB="34300"/>
                </a:tc>
                <a:extLst>
                  <a:ext uri="{0D108BD9-81ED-4DB2-BD59-A6C34878D82A}">
                    <a16:rowId xmlns:a16="http://schemas.microsoft.com/office/drawing/2014/main" val="10002"/>
                  </a:ext>
                </a:extLst>
              </a:tr>
              <a:tr h="3433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2.76</a:t>
                      </a:r>
                      <a:endParaRPr sz="1100"/>
                    </a:p>
                  </a:txBody>
                  <a:tcPr marL="68600" marR="68600" marT="34300" marB="34300"/>
                </a:tc>
                <a:tc>
                  <a:txBody>
                    <a:bodyPr/>
                    <a:lstStyle/>
                    <a:p>
                      <a:pPr marL="0" marR="0" lvl="0" indent="0" algn="l" rtl="0">
                        <a:spcBef>
                          <a:spcPts val="0"/>
                        </a:spcBef>
                        <a:spcAft>
                          <a:spcPts val="0"/>
                        </a:spcAft>
                        <a:buNone/>
                      </a:pPr>
                      <a:r>
                        <a:rPr lang="en-GB" sz="1400"/>
                        <a:t>3.37</a:t>
                      </a:r>
                      <a:endParaRPr sz="1100"/>
                    </a:p>
                  </a:txBody>
                  <a:tcPr marL="68600" marR="68600" marT="34300" marB="34300"/>
                </a:tc>
                <a:tc>
                  <a:txBody>
                    <a:bodyPr/>
                    <a:lstStyle/>
                    <a:p>
                      <a:pPr marL="0" marR="0" lvl="0" indent="0" algn="l" rtl="0">
                        <a:spcBef>
                          <a:spcPts val="0"/>
                        </a:spcBef>
                        <a:spcAft>
                          <a:spcPts val="0"/>
                        </a:spcAft>
                        <a:buNone/>
                      </a:pPr>
                      <a:r>
                        <a:rPr lang="en-GB" sz="1400"/>
                        <a:t>3.37</a:t>
                      </a:r>
                      <a:endParaRPr sz="1100"/>
                    </a:p>
                  </a:txBody>
                  <a:tcPr marL="68600" marR="68600" marT="34300" marB="34300"/>
                </a:tc>
                <a:tc>
                  <a:txBody>
                    <a:bodyPr/>
                    <a:lstStyle/>
                    <a:p>
                      <a:pPr marL="0" marR="0" lvl="0" indent="0" algn="l" rtl="0">
                        <a:spcBef>
                          <a:spcPts val="0"/>
                        </a:spcBef>
                        <a:spcAft>
                          <a:spcPts val="0"/>
                        </a:spcAft>
                        <a:buNone/>
                      </a:pPr>
                      <a:r>
                        <a:rPr lang="en-GB" sz="1400"/>
                        <a:t>2.07</a:t>
                      </a:r>
                      <a:endParaRPr sz="1100"/>
                    </a:p>
                  </a:txBody>
                  <a:tcPr marL="68600" marR="68600" marT="34300" marB="34300"/>
                </a:tc>
                <a:tc>
                  <a:txBody>
                    <a:bodyPr/>
                    <a:lstStyle/>
                    <a:p>
                      <a:pPr marL="0" marR="0" lvl="0" indent="0" algn="l" rtl="0">
                        <a:spcBef>
                          <a:spcPts val="0"/>
                        </a:spcBef>
                        <a:spcAft>
                          <a:spcPts val="0"/>
                        </a:spcAft>
                        <a:buNone/>
                      </a:pPr>
                      <a:r>
                        <a:rPr lang="en-GB" sz="1400"/>
                        <a:t>1.02</a:t>
                      </a:r>
                      <a:endParaRPr sz="1100"/>
                    </a:p>
                  </a:txBody>
                  <a:tcPr marL="68600" marR="68600" marT="34300" marB="34300"/>
                </a:tc>
                <a:extLst>
                  <a:ext uri="{0D108BD9-81ED-4DB2-BD59-A6C34878D82A}">
                    <a16:rowId xmlns:a16="http://schemas.microsoft.com/office/drawing/2014/main" val="10003"/>
                  </a:ext>
                </a:extLst>
              </a:tr>
              <a:tr h="3433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1.68</a:t>
                      </a:r>
                      <a:endParaRPr sz="1100"/>
                    </a:p>
                  </a:txBody>
                  <a:tcPr marL="68600" marR="68600" marT="34300" marB="34300"/>
                </a:tc>
                <a:tc>
                  <a:txBody>
                    <a:bodyPr/>
                    <a:lstStyle/>
                    <a:p>
                      <a:pPr marL="0" marR="0" lvl="0" indent="0" algn="l" rtl="0">
                        <a:spcBef>
                          <a:spcPts val="0"/>
                        </a:spcBef>
                        <a:spcAft>
                          <a:spcPts val="0"/>
                        </a:spcAft>
                        <a:buNone/>
                      </a:pPr>
                      <a:r>
                        <a:rPr lang="en-GB" sz="1400"/>
                        <a:t>1.99</a:t>
                      </a:r>
                      <a:endParaRPr sz="1100"/>
                    </a:p>
                  </a:txBody>
                  <a:tcPr marL="68600" marR="68600" marT="34300" marB="34300"/>
                </a:tc>
                <a:tc>
                  <a:txBody>
                    <a:bodyPr/>
                    <a:lstStyle/>
                    <a:p>
                      <a:pPr marL="0" marR="0" lvl="0" indent="0" algn="l" rtl="0">
                        <a:spcBef>
                          <a:spcPts val="0"/>
                        </a:spcBef>
                        <a:spcAft>
                          <a:spcPts val="0"/>
                        </a:spcAft>
                        <a:buNone/>
                      </a:pPr>
                      <a:r>
                        <a:rPr lang="en-GB" sz="1400"/>
                        <a:t>2.32</a:t>
                      </a:r>
                      <a:endParaRPr sz="1100"/>
                    </a:p>
                  </a:txBody>
                  <a:tcPr marL="68600" marR="68600" marT="34300" marB="34300"/>
                </a:tc>
                <a:tc>
                  <a:txBody>
                    <a:bodyPr/>
                    <a:lstStyle/>
                    <a:p>
                      <a:pPr marL="0" marR="0" lvl="0" indent="0" algn="l" rtl="0">
                        <a:spcBef>
                          <a:spcPts val="0"/>
                        </a:spcBef>
                        <a:spcAft>
                          <a:spcPts val="0"/>
                        </a:spcAft>
                        <a:buNone/>
                      </a:pPr>
                      <a:r>
                        <a:rPr lang="en-GB" sz="1400"/>
                        <a:t>1.2</a:t>
                      </a:r>
                      <a:endParaRPr sz="1100"/>
                    </a:p>
                  </a:txBody>
                  <a:tcPr marL="68600" marR="68600" marT="34300" marB="34300"/>
                </a:tc>
                <a:tc>
                  <a:txBody>
                    <a:bodyPr/>
                    <a:lstStyle/>
                    <a:p>
                      <a:pPr marL="0" marR="0" lvl="0" indent="0" algn="l" rtl="0">
                        <a:spcBef>
                          <a:spcPts val="0"/>
                        </a:spcBef>
                        <a:spcAft>
                          <a:spcPts val="0"/>
                        </a:spcAft>
                        <a:buNone/>
                      </a:pPr>
                      <a:r>
                        <a:rPr lang="en-GB" sz="1400"/>
                        <a:t>0.63</a:t>
                      </a:r>
                      <a:endParaRPr sz="1100"/>
                    </a:p>
                  </a:txBody>
                  <a:tcPr marL="68600" marR="68600" marT="34300" marB="34300"/>
                </a:tc>
                <a:extLst>
                  <a:ext uri="{0D108BD9-81ED-4DB2-BD59-A6C34878D82A}">
                    <a16:rowId xmlns:a16="http://schemas.microsoft.com/office/drawing/2014/main" val="10004"/>
                  </a:ext>
                </a:extLst>
              </a:tr>
            </a:tbl>
          </a:graphicData>
        </a:graphic>
      </p:graphicFrame>
      <p:pic>
        <p:nvPicPr>
          <p:cNvPr id="760" name="Google Shape;760;p52"/>
          <p:cNvPicPr preferRelativeResize="0"/>
          <p:nvPr/>
        </p:nvPicPr>
        <p:blipFill rotWithShape="1">
          <a:blip r:embed="rId3">
            <a:alphaModFix/>
          </a:blip>
          <a:srcRect/>
          <a:stretch/>
        </p:blipFill>
        <p:spPr>
          <a:xfrm>
            <a:off x="337633" y="1902868"/>
            <a:ext cx="300487" cy="268955"/>
          </a:xfrm>
          <a:prstGeom prst="rect">
            <a:avLst/>
          </a:prstGeom>
          <a:noFill/>
          <a:ln>
            <a:noFill/>
          </a:ln>
        </p:spPr>
      </p:pic>
      <p:pic>
        <p:nvPicPr>
          <p:cNvPr id="761" name="Google Shape;761;p52"/>
          <p:cNvPicPr preferRelativeResize="0"/>
          <p:nvPr/>
        </p:nvPicPr>
        <p:blipFill rotWithShape="1">
          <a:blip r:embed="rId4">
            <a:alphaModFix/>
          </a:blip>
          <a:srcRect/>
          <a:stretch/>
        </p:blipFill>
        <p:spPr>
          <a:xfrm>
            <a:off x="366143" y="2265008"/>
            <a:ext cx="280976" cy="251492"/>
          </a:xfrm>
          <a:prstGeom prst="rect">
            <a:avLst/>
          </a:prstGeom>
          <a:noFill/>
          <a:ln>
            <a:noFill/>
          </a:ln>
        </p:spPr>
      </p:pic>
      <p:pic>
        <p:nvPicPr>
          <p:cNvPr id="762" name="Google Shape;762;p52"/>
          <p:cNvPicPr preferRelativeResize="0"/>
          <p:nvPr/>
        </p:nvPicPr>
        <p:blipFill rotWithShape="1">
          <a:blip r:embed="rId5">
            <a:alphaModFix/>
          </a:blip>
          <a:srcRect/>
          <a:stretch/>
        </p:blipFill>
        <p:spPr>
          <a:xfrm>
            <a:off x="365626" y="2622415"/>
            <a:ext cx="254728" cy="246103"/>
          </a:xfrm>
          <a:prstGeom prst="rect">
            <a:avLst/>
          </a:prstGeom>
          <a:noFill/>
          <a:ln>
            <a:noFill/>
          </a:ln>
        </p:spPr>
      </p:pic>
      <p:pic>
        <p:nvPicPr>
          <p:cNvPr id="763" name="Google Shape;763;p52"/>
          <p:cNvPicPr preferRelativeResize="0"/>
          <p:nvPr/>
        </p:nvPicPr>
        <p:blipFill rotWithShape="1">
          <a:blip r:embed="rId6">
            <a:alphaModFix/>
          </a:blip>
          <a:srcRect/>
          <a:stretch/>
        </p:blipFill>
        <p:spPr>
          <a:xfrm>
            <a:off x="365626" y="2981100"/>
            <a:ext cx="248191" cy="239787"/>
          </a:xfrm>
          <a:prstGeom prst="rect">
            <a:avLst/>
          </a:prstGeom>
          <a:noFill/>
          <a:ln>
            <a:noFill/>
          </a:ln>
        </p:spPr>
      </p:pic>
      <p:graphicFrame>
        <p:nvGraphicFramePr>
          <p:cNvPr id="764" name="Google Shape;764;p52"/>
          <p:cNvGraphicFramePr/>
          <p:nvPr/>
        </p:nvGraphicFramePr>
        <p:xfrm>
          <a:off x="4245923" y="1350542"/>
          <a:ext cx="2923650" cy="1868475"/>
        </p:xfrm>
        <a:graphic>
          <a:graphicData uri="http://schemas.openxmlformats.org/drawingml/2006/table">
            <a:tbl>
              <a:tblPr firstRow="1" bandRow="1">
                <a:noFill/>
                <a:tableStyleId>{17EB4DAC-F74B-4521-87EF-A2A434F7E6DD}</a:tableStyleId>
              </a:tblPr>
              <a:tblGrid>
                <a:gridCol w="487275">
                  <a:extLst>
                    <a:ext uri="{9D8B030D-6E8A-4147-A177-3AD203B41FA5}">
                      <a16:colId xmlns:a16="http://schemas.microsoft.com/office/drawing/2014/main" val="20000"/>
                    </a:ext>
                  </a:extLst>
                </a:gridCol>
                <a:gridCol w="487275">
                  <a:extLst>
                    <a:ext uri="{9D8B030D-6E8A-4147-A177-3AD203B41FA5}">
                      <a16:colId xmlns:a16="http://schemas.microsoft.com/office/drawing/2014/main" val="20001"/>
                    </a:ext>
                  </a:extLst>
                </a:gridCol>
                <a:gridCol w="487275">
                  <a:extLst>
                    <a:ext uri="{9D8B030D-6E8A-4147-A177-3AD203B41FA5}">
                      <a16:colId xmlns:a16="http://schemas.microsoft.com/office/drawing/2014/main" val="20002"/>
                    </a:ext>
                  </a:extLst>
                </a:gridCol>
                <a:gridCol w="481350">
                  <a:extLst>
                    <a:ext uri="{9D8B030D-6E8A-4147-A177-3AD203B41FA5}">
                      <a16:colId xmlns:a16="http://schemas.microsoft.com/office/drawing/2014/main" val="20003"/>
                    </a:ext>
                  </a:extLst>
                </a:gridCol>
                <a:gridCol w="493200">
                  <a:extLst>
                    <a:ext uri="{9D8B030D-6E8A-4147-A177-3AD203B41FA5}">
                      <a16:colId xmlns:a16="http://schemas.microsoft.com/office/drawing/2014/main" val="20004"/>
                    </a:ext>
                  </a:extLst>
                </a:gridCol>
                <a:gridCol w="487275">
                  <a:extLst>
                    <a:ext uri="{9D8B030D-6E8A-4147-A177-3AD203B41FA5}">
                      <a16:colId xmlns:a16="http://schemas.microsoft.com/office/drawing/2014/main" val="20005"/>
                    </a:ext>
                  </a:extLst>
                </a:gridCol>
              </a:tblGrid>
              <a:tr h="4820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M1</a:t>
                      </a:r>
                      <a:endParaRPr sz="2100">
                        <a:solidFill>
                          <a:schemeClr val="dk1"/>
                        </a:solidFill>
                      </a:endParaRPr>
                    </a:p>
                  </a:txBody>
                  <a:tcPr marL="68600" marR="68600" marT="34300" marB="34300">
                    <a:solidFill>
                      <a:schemeClr val="accent1"/>
                    </a:solidFill>
                  </a:tcPr>
                </a:tc>
                <a:tc>
                  <a:txBody>
                    <a:bodyPr/>
                    <a:lstStyle/>
                    <a:p>
                      <a:pPr marL="0" marR="0" lvl="0" indent="0" algn="l" rtl="0">
                        <a:spcBef>
                          <a:spcPts val="0"/>
                        </a:spcBef>
                        <a:spcAft>
                          <a:spcPts val="0"/>
                        </a:spcAft>
                        <a:buNone/>
                      </a:pPr>
                      <a:r>
                        <a:rPr lang="en-GB" sz="1400">
                          <a:solidFill>
                            <a:schemeClr val="dk1"/>
                          </a:solidFill>
                        </a:rPr>
                        <a:t>M2</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M3</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M4</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M5</a:t>
                      </a:r>
                      <a:endParaRPr sz="1100"/>
                    </a:p>
                  </a:txBody>
                  <a:tcPr marL="68600" marR="68600" marT="34300" marB="34300"/>
                </a:tc>
                <a:extLst>
                  <a:ext uri="{0D108BD9-81ED-4DB2-BD59-A6C34878D82A}">
                    <a16:rowId xmlns:a16="http://schemas.microsoft.com/office/drawing/2014/main" val="10000"/>
                  </a:ext>
                </a:extLst>
              </a:tr>
              <a:tr h="34660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3  </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1          </a:t>
                      </a:r>
                      <a:endParaRPr sz="1100"/>
                    </a:p>
                  </a:txBody>
                  <a:tcPr marL="68600" marR="68600" marT="34300" marB="34300"/>
                </a:tc>
                <a:tc>
                  <a:txBody>
                    <a:bodyPr/>
                    <a:lstStyle/>
                    <a:p>
                      <a:pPr marL="0" marR="0" lvl="0" indent="0" algn="l" rtl="0">
                        <a:spcBef>
                          <a:spcPts val="0"/>
                        </a:spcBef>
                        <a:spcAft>
                          <a:spcPts val="0"/>
                        </a:spcAft>
                        <a:buNone/>
                      </a:pPr>
                      <a:r>
                        <a:rPr lang="en-GB" sz="1400"/>
                        <a:t>3 </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extLst>
                  <a:ext uri="{0D108BD9-81ED-4DB2-BD59-A6C34878D82A}">
                    <a16:rowId xmlns:a16="http://schemas.microsoft.com/office/drawing/2014/main" val="10001"/>
                  </a:ext>
                </a:extLst>
              </a:tr>
              <a:tr h="34660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2</a:t>
                      </a:r>
                      <a:endParaRPr sz="11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extLst>
                  <a:ext uri="{0D108BD9-81ED-4DB2-BD59-A6C34878D82A}">
                    <a16:rowId xmlns:a16="http://schemas.microsoft.com/office/drawing/2014/main" val="10002"/>
                  </a:ext>
                </a:extLst>
              </a:tr>
              <a:tr h="34660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extLst>
                  <a:ext uri="{0D108BD9-81ED-4DB2-BD59-A6C34878D82A}">
                    <a16:rowId xmlns:a16="http://schemas.microsoft.com/office/drawing/2014/main" val="10003"/>
                  </a:ext>
                </a:extLst>
              </a:tr>
              <a:tr h="34660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extLst>
                  <a:ext uri="{0D108BD9-81ED-4DB2-BD59-A6C34878D82A}">
                    <a16:rowId xmlns:a16="http://schemas.microsoft.com/office/drawing/2014/main" val="10004"/>
                  </a:ext>
                </a:extLst>
              </a:tr>
            </a:tbl>
          </a:graphicData>
        </a:graphic>
      </p:graphicFrame>
      <p:pic>
        <p:nvPicPr>
          <p:cNvPr id="765" name="Google Shape;765;p52"/>
          <p:cNvPicPr preferRelativeResize="0"/>
          <p:nvPr/>
        </p:nvPicPr>
        <p:blipFill rotWithShape="1">
          <a:blip r:embed="rId3">
            <a:alphaModFix/>
          </a:blip>
          <a:srcRect/>
          <a:stretch/>
        </p:blipFill>
        <p:spPr>
          <a:xfrm>
            <a:off x="4335316" y="1861516"/>
            <a:ext cx="268853" cy="261320"/>
          </a:xfrm>
          <a:prstGeom prst="rect">
            <a:avLst/>
          </a:prstGeom>
          <a:noFill/>
          <a:ln>
            <a:noFill/>
          </a:ln>
        </p:spPr>
      </p:pic>
      <p:pic>
        <p:nvPicPr>
          <p:cNvPr id="766" name="Google Shape;766;p52"/>
          <p:cNvPicPr preferRelativeResize="0"/>
          <p:nvPr/>
        </p:nvPicPr>
        <p:blipFill rotWithShape="1">
          <a:blip r:embed="rId4">
            <a:alphaModFix/>
          </a:blip>
          <a:srcRect/>
          <a:stretch/>
        </p:blipFill>
        <p:spPr>
          <a:xfrm>
            <a:off x="4352773" y="2205590"/>
            <a:ext cx="251396" cy="244352"/>
          </a:xfrm>
          <a:prstGeom prst="rect">
            <a:avLst/>
          </a:prstGeom>
          <a:noFill/>
          <a:ln>
            <a:noFill/>
          </a:ln>
        </p:spPr>
      </p:pic>
      <p:pic>
        <p:nvPicPr>
          <p:cNvPr id="767" name="Google Shape;767;p52"/>
          <p:cNvPicPr preferRelativeResize="0"/>
          <p:nvPr/>
        </p:nvPicPr>
        <p:blipFill rotWithShape="1">
          <a:blip r:embed="rId5">
            <a:alphaModFix/>
          </a:blip>
          <a:srcRect/>
          <a:stretch/>
        </p:blipFill>
        <p:spPr>
          <a:xfrm>
            <a:off x="4352256" y="2562998"/>
            <a:ext cx="227911" cy="239117"/>
          </a:xfrm>
          <a:prstGeom prst="rect">
            <a:avLst/>
          </a:prstGeom>
          <a:noFill/>
          <a:ln>
            <a:noFill/>
          </a:ln>
        </p:spPr>
      </p:pic>
      <p:pic>
        <p:nvPicPr>
          <p:cNvPr id="768" name="Google Shape;768;p52"/>
          <p:cNvPicPr preferRelativeResize="0"/>
          <p:nvPr/>
        </p:nvPicPr>
        <p:blipFill rotWithShape="1">
          <a:blip r:embed="rId6">
            <a:alphaModFix/>
          </a:blip>
          <a:srcRect/>
          <a:stretch/>
        </p:blipFill>
        <p:spPr>
          <a:xfrm>
            <a:off x="4352255" y="2921681"/>
            <a:ext cx="222062" cy="232979"/>
          </a:xfrm>
          <a:prstGeom prst="rect">
            <a:avLst/>
          </a:prstGeom>
          <a:noFill/>
          <a:ln>
            <a:noFill/>
          </a:ln>
        </p:spPr>
      </p:pic>
      <p:sp>
        <p:nvSpPr>
          <p:cNvPr id="769" name="Google Shape;769;p52"/>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chemeClr val="accent1"/>
              </a:buClr>
              <a:buSzPts val="2700"/>
              <a:buFont typeface="Trebuchet MS"/>
              <a:buNone/>
            </a:pPr>
            <a:r>
              <a:rPr lang="en-GB"/>
              <a:t>Let’s Compare</a:t>
            </a:r>
            <a:endParaRPr/>
          </a:p>
        </p:txBody>
      </p:sp>
      <p:sp>
        <p:nvSpPr>
          <p:cNvPr id="770" name="Google Shape;770;p52"/>
          <p:cNvSpPr txBox="1"/>
          <p:nvPr/>
        </p:nvSpPr>
        <p:spPr>
          <a:xfrm>
            <a:off x="4198301" y="3940887"/>
            <a:ext cx="2519265"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lt1"/>
                </a:solidFill>
                <a:latin typeface="Trebuchet MS"/>
                <a:ea typeface="Trebuchet MS"/>
                <a:cs typeface="Trebuchet MS"/>
                <a:sym typeface="Trebuchet MS"/>
              </a:rPr>
              <a:t>This leads to error function…</a:t>
            </a:r>
            <a:endParaRPr sz="110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53"/>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chemeClr val="accent1"/>
              </a:buClr>
              <a:buSzPts val="2700"/>
              <a:buFont typeface="Trebuchet MS"/>
              <a:buNone/>
            </a:pPr>
            <a:r>
              <a:rPr lang="en-GB"/>
              <a:t>Error Function</a:t>
            </a:r>
            <a:endParaRPr/>
          </a:p>
        </p:txBody>
      </p:sp>
      <p:graphicFrame>
        <p:nvGraphicFramePr>
          <p:cNvPr id="776" name="Google Shape;776;p53"/>
          <p:cNvGraphicFramePr/>
          <p:nvPr/>
        </p:nvGraphicFramePr>
        <p:xfrm>
          <a:off x="266291" y="1388965"/>
          <a:ext cx="3267625" cy="1851075"/>
        </p:xfrm>
        <a:graphic>
          <a:graphicData uri="http://schemas.openxmlformats.org/drawingml/2006/table">
            <a:tbl>
              <a:tblPr firstRow="1" bandRow="1">
                <a:noFill/>
                <a:tableStyleId>{17EB4DAC-F74B-4521-87EF-A2A434F7E6DD}</a:tableStyleId>
              </a:tblPr>
              <a:tblGrid>
                <a:gridCol w="544600">
                  <a:extLst>
                    <a:ext uri="{9D8B030D-6E8A-4147-A177-3AD203B41FA5}">
                      <a16:colId xmlns:a16="http://schemas.microsoft.com/office/drawing/2014/main" val="20000"/>
                    </a:ext>
                  </a:extLst>
                </a:gridCol>
                <a:gridCol w="544600">
                  <a:extLst>
                    <a:ext uri="{9D8B030D-6E8A-4147-A177-3AD203B41FA5}">
                      <a16:colId xmlns:a16="http://schemas.microsoft.com/office/drawing/2014/main" val="20001"/>
                    </a:ext>
                  </a:extLst>
                </a:gridCol>
                <a:gridCol w="544600">
                  <a:extLst>
                    <a:ext uri="{9D8B030D-6E8A-4147-A177-3AD203B41FA5}">
                      <a16:colId xmlns:a16="http://schemas.microsoft.com/office/drawing/2014/main" val="20002"/>
                    </a:ext>
                  </a:extLst>
                </a:gridCol>
                <a:gridCol w="537975">
                  <a:extLst>
                    <a:ext uri="{9D8B030D-6E8A-4147-A177-3AD203B41FA5}">
                      <a16:colId xmlns:a16="http://schemas.microsoft.com/office/drawing/2014/main" val="20003"/>
                    </a:ext>
                  </a:extLst>
                </a:gridCol>
                <a:gridCol w="551250">
                  <a:extLst>
                    <a:ext uri="{9D8B030D-6E8A-4147-A177-3AD203B41FA5}">
                      <a16:colId xmlns:a16="http://schemas.microsoft.com/office/drawing/2014/main" val="20004"/>
                    </a:ext>
                  </a:extLst>
                </a:gridCol>
                <a:gridCol w="544600">
                  <a:extLst>
                    <a:ext uri="{9D8B030D-6E8A-4147-A177-3AD203B41FA5}">
                      <a16:colId xmlns:a16="http://schemas.microsoft.com/office/drawing/2014/main" val="20005"/>
                    </a:ext>
                  </a:extLst>
                </a:gridCol>
              </a:tblGrid>
              <a:tr h="4775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M1</a:t>
                      </a:r>
                      <a:endParaRPr sz="2100">
                        <a:solidFill>
                          <a:schemeClr val="dk1"/>
                        </a:solidFill>
                      </a:endParaRPr>
                    </a:p>
                  </a:txBody>
                  <a:tcPr marL="68600" marR="68600" marT="34300" marB="34300">
                    <a:solidFill>
                      <a:schemeClr val="accent1"/>
                    </a:solidFill>
                  </a:tcPr>
                </a:tc>
                <a:tc>
                  <a:txBody>
                    <a:bodyPr/>
                    <a:lstStyle/>
                    <a:p>
                      <a:pPr marL="0" marR="0" lvl="0" indent="0" algn="l" rtl="0">
                        <a:spcBef>
                          <a:spcPts val="0"/>
                        </a:spcBef>
                        <a:spcAft>
                          <a:spcPts val="0"/>
                        </a:spcAft>
                        <a:buNone/>
                      </a:pPr>
                      <a:r>
                        <a:rPr lang="en-GB" sz="1400">
                          <a:solidFill>
                            <a:schemeClr val="dk1"/>
                          </a:solidFill>
                        </a:rPr>
                        <a:t>M2</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M3</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M4</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M5</a:t>
                      </a:r>
                      <a:endParaRPr sz="1100"/>
                    </a:p>
                  </a:txBody>
                  <a:tcPr marL="68600" marR="68600" marT="34300" marB="34300"/>
                </a:tc>
                <a:extLst>
                  <a:ext uri="{0D108BD9-81ED-4DB2-BD59-A6C34878D82A}">
                    <a16:rowId xmlns:a16="http://schemas.microsoft.com/office/drawing/2014/main" val="10000"/>
                  </a:ext>
                </a:extLst>
              </a:tr>
              <a:tr h="3433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1.44 </a:t>
                      </a:r>
                      <a:endParaRPr sz="1100"/>
                    </a:p>
                  </a:txBody>
                  <a:tcPr marL="68600" marR="68600" marT="34300" marB="34300"/>
                </a:tc>
                <a:tc>
                  <a:txBody>
                    <a:bodyPr/>
                    <a:lstStyle/>
                    <a:p>
                      <a:pPr marL="0" marR="0" lvl="0" indent="0" algn="l" rtl="0">
                        <a:spcBef>
                          <a:spcPts val="0"/>
                        </a:spcBef>
                        <a:spcAft>
                          <a:spcPts val="0"/>
                        </a:spcAft>
                        <a:buNone/>
                      </a:pPr>
                      <a:r>
                        <a:rPr lang="en-GB" sz="1400"/>
                        <a:t>1.37</a:t>
                      </a:r>
                      <a:endParaRPr sz="1100"/>
                    </a:p>
                  </a:txBody>
                  <a:tcPr marL="68600" marR="68600" marT="34300" marB="34300"/>
                </a:tc>
                <a:tc>
                  <a:txBody>
                    <a:bodyPr/>
                    <a:lstStyle/>
                    <a:p>
                      <a:pPr marL="0" marR="0" lvl="0" indent="0" algn="l" rtl="0">
                        <a:spcBef>
                          <a:spcPts val="0"/>
                        </a:spcBef>
                        <a:spcAft>
                          <a:spcPts val="0"/>
                        </a:spcAft>
                        <a:buNone/>
                      </a:pPr>
                      <a:r>
                        <a:rPr lang="en-GB" sz="1400"/>
                        <a:t>2.26          </a:t>
                      </a:r>
                      <a:endParaRPr sz="1100"/>
                    </a:p>
                  </a:txBody>
                  <a:tcPr marL="68600" marR="68600" marT="34300" marB="34300"/>
                </a:tc>
                <a:tc>
                  <a:txBody>
                    <a:bodyPr/>
                    <a:lstStyle/>
                    <a:p>
                      <a:pPr marL="0" marR="0" lvl="0" indent="0" algn="l" rtl="0">
                        <a:spcBef>
                          <a:spcPts val="0"/>
                        </a:spcBef>
                        <a:spcAft>
                          <a:spcPts val="0"/>
                        </a:spcAft>
                        <a:buNone/>
                      </a:pPr>
                      <a:r>
                        <a:rPr lang="en-GB" sz="1400"/>
                        <a:t>0.7</a:t>
                      </a:r>
                      <a:endParaRPr sz="1100"/>
                    </a:p>
                  </a:txBody>
                  <a:tcPr marL="68600" marR="68600" marT="34300" marB="34300"/>
                </a:tc>
                <a:tc>
                  <a:txBody>
                    <a:bodyPr/>
                    <a:lstStyle/>
                    <a:p>
                      <a:pPr marL="0" marR="0" lvl="0" indent="0" algn="l" rtl="0">
                        <a:spcBef>
                          <a:spcPts val="0"/>
                        </a:spcBef>
                        <a:spcAft>
                          <a:spcPts val="0"/>
                        </a:spcAft>
                        <a:buNone/>
                      </a:pPr>
                      <a:r>
                        <a:rPr lang="en-GB" sz="1400"/>
                        <a:t>0.59</a:t>
                      </a:r>
                      <a:endParaRPr sz="1100"/>
                    </a:p>
                  </a:txBody>
                  <a:tcPr marL="68600" marR="68600" marT="34300" marB="34300"/>
                </a:tc>
                <a:extLst>
                  <a:ext uri="{0D108BD9-81ED-4DB2-BD59-A6C34878D82A}">
                    <a16:rowId xmlns:a16="http://schemas.microsoft.com/office/drawing/2014/main" val="10001"/>
                  </a:ext>
                </a:extLst>
              </a:tr>
              <a:tr h="3433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1.32</a:t>
                      </a:r>
                      <a:endParaRPr sz="1100"/>
                    </a:p>
                  </a:txBody>
                  <a:tcPr marL="68600" marR="68600" marT="34300" marB="34300"/>
                </a:tc>
                <a:tc>
                  <a:txBody>
                    <a:bodyPr/>
                    <a:lstStyle/>
                    <a:p>
                      <a:pPr marL="0" marR="0" lvl="0" indent="0" algn="l" rtl="0">
                        <a:spcBef>
                          <a:spcPts val="0"/>
                        </a:spcBef>
                        <a:spcAft>
                          <a:spcPts val="0"/>
                        </a:spcAft>
                        <a:buNone/>
                      </a:pPr>
                      <a:r>
                        <a:rPr lang="en-GB" sz="1400"/>
                        <a:t>1.53</a:t>
                      </a:r>
                      <a:endParaRPr sz="1100"/>
                    </a:p>
                  </a:txBody>
                  <a:tcPr marL="68600" marR="68600" marT="34300" marB="34300"/>
                </a:tc>
                <a:tc>
                  <a:txBody>
                    <a:bodyPr/>
                    <a:lstStyle/>
                    <a:p>
                      <a:pPr marL="0" marR="0" lvl="0" indent="0" algn="l" rtl="0">
                        <a:spcBef>
                          <a:spcPts val="0"/>
                        </a:spcBef>
                        <a:spcAft>
                          <a:spcPts val="0"/>
                        </a:spcAft>
                        <a:buNone/>
                      </a:pPr>
                      <a:r>
                        <a:rPr lang="en-GB" sz="1400"/>
                        <a:t>1.85</a:t>
                      </a:r>
                      <a:endParaRPr sz="1100"/>
                    </a:p>
                  </a:txBody>
                  <a:tcPr marL="68600" marR="68600" marT="34300" marB="34300"/>
                </a:tc>
                <a:tc>
                  <a:txBody>
                    <a:bodyPr/>
                    <a:lstStyle/>
                    <a:p>
                      <a:pPr marL="0" marR="0" lvl="0" indent="0" algn="l" rtl="0">
                        <a:spcBef>
                          <a:spcPts val="0"/>
                        </a:spcBef>
                        <a:spcAft>
                          <a:spcPts val="0"/>
                        </a:spcAft>
                        <a:buNone/>
                      </a:pPr>
                      <a:r>
                        <a:rPr lang="en-GB" sz="1400"/>
                        <a:t>0.91</a:t>
                      </a:r>
                      <a:endParaRPr sz="1100"/>
                    </a:p>
                  </a:txBody>
                  <a:tcPr marL="68600" marR="68600" marT="34300" marB="34300"/>
                </a:tc>
                <a:tc>
                  <a:txBody>
                    <a:bodyPr/>
                    <a:lstStyle/>
                    <a:p>
                      <a:pPr marL="0" marR="0" lvl="0" indent="0" algn="l" rtl="0">
                        <a:spcBef>
                          <a:spcPts val="0"/>
                        </a:spcBef>
                        <a:spcAft>
                          <a:spcPts val="0"/>
                        </a:spcAft>
                        <a:buNone/>
                      </a:pPr>
                      <a:r>
                        <a:rPr lang="en-GB" sz="1400"/>
                        <a:t>0.5</a:t>
                      </a:r>
                      <a:endParaRPr sz="1100"/>
                    </a:p>
                  </a:txBody>
                  <a:tcPr marL="68600" marR="68600" marT="34300" marB="34300"/>
                </a:tc>
                <a:extLst>
                  <a:ext uri="{0D108BD9-81ED-4DB2-BD59-A6C34878D82A}">
                    <a16:rowId xmlns:a16="http://schemas.microsoft.com/office/drawing/2014/main" val="10002"/>
                  </a:ext>
                </a:extLst>
              </a:tr>
              <a:tr h="3433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2.76</a:t>
                      </a:r>
                      <a:endParaRPr sz="1100"/>
                    </a:p>
                  </a:txBody>
                  <a:tcPr marL="68600" marR="68600" marT="34300" marB="34300"/>
                </a:tc>
                <a:tc>
                  <a:txBody>
                    <a:bodyPr/>
                    <a:lstStyle/>
                    <a:p>
                      <a:pPr marL="0" marR="0" lvl="0" indent="0" algn="l" rtl="0">
                        <a:spcBef>
                          <a:spcPts val="0"/>
                        </a:spcBef>
                        <a:spcAft>
                          <a:spcPts val="0"/>
                        </a:spcAft>
                        <a:buNone/>
                      </a:pPr>
                      <a:r>
                        <a:rPr lang="en-GB" sz="1400"/>
                        <a:t>3.37</a:t>
                      </a:r>
                      <a:endParaRPr sz="1100"/>
                    </a:p>
                  </a:txBody>
                  <a:tcPr marL="68600" marR="68600" marT="34300" marB="34300"/>
                </a:tc>
                <a:tc>
                  <a:txBody>
                    <a:bodyPr/>
                    <a:lstStyle/>
                    <a:p>
                      <a:pPr marL="0" marR="0" lvl="0" indent="0" algn="l" rtl="0">
                        <a:spcBef>
                          <a:spcPts val="0"/>
                        </a:spcBef>
                        <a:spcAft>
                          <a:spcPts val="0"/>
                        </a:spcAft>
                        <a:buNone/>
                      </a:pPr>
                      <a:r>
                        <a:rPr lang="en-GB" sz="1400"/>
                        <a:t>3.37</a:t>
                      </a:r>
                      <a:endParaRPr sz="1100"/>
                    </a:p>
                  </a:txBody>
                  <a:tcPr marL="68600" marR="68600" marT="34300" marB="34300"/>
                </a:tc>
                <a:tc>
                  <a:txBody>
                    <a:bodyPr/>
                    <a:lstStyle/>
                    <a:p>
                      <a:pPr marL="0" marR="0" lvl="0" indent="0" algn="l" rtl="0">
                        <a:spcBef>
                          <a:spcPts val="0"/>
                        </a:spcBef>
                        <a:spcAft>
                          <a:spcPts val="0"/>
                        </a:spcAft>
                        <a:buNone/>
                      </a:pPr>
                      <a:r>
                        <a:rPr lang="en-GB" sz="1400"/>
                        <a:t>2.07</a:t>
                      </a:r>
                      <a:endParaRPr sz="1100"/>
                    </a:p>
                  </a:txBody>
                  <a:tcPr marL="68600" marR="68600" marT="34300" marB="34300"/>
                </a:tc>
                <a:tc>
                  <a:txBody>
                    <a:bodyPr/>
                    <a:lstStyle/>
                    <a:p>
                      <a:pPr marL="0" marR="0" lvl="0" indent="0" algn="l" rtl="0">
                        <a:spcBef>
                          <a:spcPts val="0"/>
                        </a:spcBef>
                        <a:spcAft>
                          <a:spcPts val="0"/>
                        </a:spcAft>
                        <a:buNone/>
                      </a:pPr>
                      <a:r>
                        <a:rPr lang="en-GB" sz="1400"/>
                        <a:t>1.02</a:t>
                      </a:r>
                      <a:endParaRPr sz="1100"/>
                    </a:p>
                  </a:txBody>
                  <a:tcPr marL="68600" marR="68600" marT="34300" marB="34300"/>
                </a:tc>
                <a:extLst>
                  <a:ext uri="{0D108BD9-81ED-4DB2-BD59-A6C34878D82A}">
                    <a16:rowId xmlns:a16="http://schemas.microsoft.com/office/drawing/2014/main" val="10003"/>
                  </a:ext>
                </a:extLst>
              </a:tr>
              <a:tr h="3433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1.68</a:t>
                      </a:r>
                      <a:endParaRPr sz="1100"/>
                    </a:p>
                  </a:txBody>
                  <a:tcPr marL="68600" marR="68600" marT="34300" marB="34300"/>
                </a:tc>
                <a:tc>
                  <a:txBody>
                    <a:bodyPr/>
                    <a:lstStyle/>
                    <a:p>
                      <a:pPr marL="0" marR="0" lvl="0" indent="0" algn="l" rtl="0">
                        <a:spcBef>
                          <a:spcPts val="0"/>
                        </a:spcBef>
                        <a:spcAft>
                          <a:spcPts val="0"/>
                        </a:spcAft>
                        <a:buNone/>
                      </a:pPr>
                      <a:r>
                        <a:rPr lang="en-GB" sz="1400"/>
                        <a:t>1.99</a:t>
                      </a:r>
                      <a:endParaRPr sz="1100"/>
                    </a:p>
                  </a:txBody>
                  <a:tcPr marL="68600" marR="68600" marT="34300" marB="34300"/>
                </a:tc>
                <a:tc>
                  <a:txBody>
                    <a:bodyPr/>
                    <a:lstStyle/>
                    <a:p>
                      <a:pPr marL="0" marR="0" lvl="0" indent="0" algn="l" rtl="0">
                        <a:spcBef>
                          <a:spcPts val="0"/>
                        </a:spcBef>
                        <a:spcAft>
                          <a:spcPts val="0"/>
                        </a:spcAft>
                        <a:buNone/>
                      </a:pPr>
                      <a:r>
                        <a:rPr lang="en-GB" sz="1400"/>
                        <a:t>2.32</a:t>
                      </a:r>
                      <a:endParaRPr sz="1100"/>
                    </a:p>
                  </a:txBody>
                  <a:tcPr marL="68600" marR="68600" marT="34300" marB="34300"/>
                </a:tc>
                <a:tc>
                  <a:txBody>
                    <a:bodyPr/>
                    <a:lstStyle/>
                    <a:p>
                      <a:pPr marL="0" marR="0" lvl="0" indent="0" algn="l" rtl="0">
                        <a:spcBef>
                          <a:spcPts val="0"/>
                        </a:spcBef>
                        <a:spcAft>
                          <a:spcPts val="0"/>
                        </a:spcAft>
                        <a:buNone/>
                      </a:pPr>
                      <a:r>
                        <a:rPr lang="en-GB" sz="1400"/>
                        <a:t>1.2</a:t>
                      </a:r>
                      <a:endParaRPr sz="1100"/>
                    </a:p>
                  </a:txBody>
                  <a:tcPr marL="68600" marR="68600" marT="34300" marB="34300"/>
                </a:tc>
                <a:tc>
                  <a:txBody>
                    <a:bodyPr/>
                    <a:lstStyle/>
                    <a:p>
                      <a:pPr marL="0" marR="0" lvl="0" indent="0" algn="l" rtl="0">
                        <a:spcBef>
                          <a:spcPts val="0"/>
                        </a:spcBef>
                        <a:spcAft>
                          <a:spcPts val="0"/>
                        </a:spcAft>
                        <a:buNone/>
                      </a:pPr>
                      <a:r>
                        <a:rPr lang="en-GB" sz="1400"/>
                        <a:t>0.63</a:t>
                      </a:r>
                      <a:endParaRPr sz="1100"/>
                    </a:p>
                  </a:txBody>
                  <a:tcPr marL="68600" marR="68600" marT="34300" marB="34300"/>
                </a:tc>
                <a:extLst>
                  <a:ext uri="{0D108BD9-81ED-4DB2-BD59-A6C34878D82A}">
                    <a16:rowId xmlns:a16="http://schemas.microsoft.com/office/drawing/2014/main" val="10004"/>
                  </a:ext>
                </a:extLst>
              </a:tr>
            </a:tbl>
          </a:graphicData>
        </a:graphic>
      </p:graphicFrame>
      <p:pic>
        <p:nvPicPr>
          <p:cNvPr id="777" name="Google Shape;777;p53"/>
          <p:cNvPicPr preferRelativeResize="0"/>
          <p:nvPr/>
        </p:nvPicPr>
        <p:blipFill rotWithShape="1">
          <a:blip r:embed="rId3">
            <a:alphaModFix/>
          </a:blip>
          <a:srcRect/>
          <a:stretch/>
        </p:blipFill>
        <p:spPr>
          <a:xfrm>
            <a:off x="344632" y="1923863"/>
            <a:ext cx="300487" cy="268955"/>
          </a:xfrm>
          <a:prstGeom prst="rect">
            <a:avLst/>
          </a:prstGeom>
          <a:noFill/>
          <a:ln>
            <a:noFill/>
          </a:ln>
        </p:spPr>
      </p:pic>
      <p:pic>
        <p:nvPicPr>
          <p:cNvPr id="778" name="Google Shape;778;p53"/>
          <p:cNvPicPr preferRelativeResize="0"/>
          <p:nvPr/>
        </p:nvPicPr>
        <p:blipFill rotWithShape="1">
          <a:blip r:embed="rId4">
            <a:alphaModFix/>
          </a:blip>
          <a:srcRect/>
          <a:stretch/>
        </p:blipFill>
        <p:spPr>
          <a:xfrm>
            <a:off x="373141" y="2286003"/>
            <a:ext cx="280976" cy="251492"/>
          </a:xfrm>
          <a:prstGeom prst="rect">
            <a:avLst/>
          </a:prstGeom>
          <a:noFill/>
          <a:ln>
            <a:noFill/>
          </a:ln>
        </p:spPr>
      </p:pic>
      <p:pic>
        <p:nvPicPr>
          <p:cNvPr id="779" name="Google Shape;779;p53"/>
          <p:cNvPicPr preferRelativeResize="0"/>
          <p:nvPr/>
        </p:nvPicPr>
        <p:blipFill rotWithShape="1">
          <a:blip r:embed="rId5">
            <a:alphaModFix/>
          </a:blip>
          <a:srcRect/>
          <a:stretch/>
        </p:blipFill>
        <p:spPr>
          <a:xfrm>
            <a:off x="372624" y="2643410"/>
            <a:ext cx="254728" cy="246103"/>
          </a:xfrm>
          <a:prstGeom prst="rect">
            <a:avLst/>
          </a:prstGeom>
          <a:noFill/>
          <a:ln>
            <a:noFill/>
          </a:ln>
        </p:spPr>
      </p:pic>
      <p:pic>
        <p:nvPicPr>
          <p:cNvPr id="780" name="Google Shape;780;p53"/>
          <p:cNvPicPr preferRelativeResize="0"/>
          <p:nvPr/>
        </p:nvPicPr>
        <p:blipFill rotWithShape="1">
          <a:blip r:embed="rId6">
            <a:alphaModFix/>
          </a:blip>
          <a:srcRect/>
          <a:stretch/>
        </p:blipFill>
        <p:spPr>
          <a:xfrm>
            <a:off x="372624" y="3002095"/>
            <a:ext cx="248191" cy="239787"/>
          </a:xfrm>
          <a:prstGeom prst="rect">
            <a:avLst/>
          </a:prstGeom>
          <a:noFill/>
          <a:ln>
            <a:noFill/>
          </a:ln>
        </p:spPr>
      </p:pic>
      <p:graphicFrame>
        <p:nvGraphicFramePr>
          <p:cNvPr id="781" name="Google Shape;781;p53"/>
          <p:cNvGraphicFramePr/>
          <p:nvPr/>
        </p:nvGraphicFramePr>
        <p:xfrm>
          <a:off x="4252921" y="1371536"/>
          <a:ext cx="2923650" cy="1868475"/>
        </p:xfrm>
        <a:graphic>
          <a:graphicData uri="http://schemas.openxmlformats.org/drawingml/2006/table">
            <a:tbl>
              <a:tblPr firstRow="1" bandRow="1">
                <a:noFill/>
                <a:tableStyleId>{17EB4DAC-F74B-4521-87EF-A2A434F7E6DD}</a:tableStyleId>
              </a:tblPr>
              <a:tblGrid>
                <a:gridCol w="487275">
                  <a:extLst>
                    <a:ext uri="{9D8B030D-6E8A-4147-A177-3AD203B41FA5}">
                      <a16:colId xmlns:a16="http://schemas.microsoft.com/office/drawing/2014/main" val="20000"/>
                    </a:ext>
                  </a:extLst>
                </a:gridCol>
                <a:gridCol w="487275">
                  <a:extLst>
                    <a:ext uri="{9D8B030D-6E8A-4147-A177-3AD203B41FA5}">
                      <a16:colId xmlns:a16="http://schemas.microsoft.com/office/drawing/2014/main" val="20001"/>
                    </a:ext>
                  </a:extLst>
                </a:gridCol>
                <a:gridCol w="487275">
                  <a:extLst>
                    <a:ext uri="{9D8B030D-6E8A-4147-A177-3AD203B41FA5}">
                      <a16:colId xmlns:a16="http://schemas.microsoft.com/office/drawing/2014/main" val="20002"/>
                    </a:ext>
                  </a:extLst>
                </a:gridCol>
                <a:gridCol w="481350">
                  <a:extLst>
                    <a:ext uri="{9D8B030D-6E8A-4147-A177-3AD203B41FA5}">
                      <a16:colId xmlns:a16="http://schemas.microsoft.com/office/drawing/2014/main" val="20003"/>
                    </a:ext>
                  </a:extLst>
                </a:gridCol>
                <a:gridCol w="493200">
                  <a:extLst>
                    <a:ext uri="{9D8B030D-6E8A-4147-A177-3AD203B41FA5}">
                      <a16:colId xmlns:a16="http://schemas.microsoft.com/office/drawing/2014/main" val="20004"/>
                    </a:ext>
                  </a:extLst>
                </a:gridCol>
                <a:gridCol w="487275">
                  <a:extLst>
                    <a:ext uri="{9D8B030D-6E8A-4147-A177-3AD203B41FA5}">
                      <a16:colId xmlns:a16="http://schemas.microsoft.com/office/drawing/2014/main" val="20005"/>
                    </a:ext>
                  </a:extLst>
                </a:gridCol>
              </a:tblGrid>
              <a:tr h="482075">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M1</a:t>
                      </a:r>
                      <a:endParaRPr sz="2100">
                        <a:solidFill>
                          <a:schemeClr val="dk1"/>
                        </a:solidFill>
                      </a:endParaRPr>
                    </a:p>
                  </a:txBody>
                  <a:tcPr marL="68600" marR="68600" marT="34300" marB="34300">
                    <a:solidFill>
                      <a:schemeClr val="accent1"/>
                    </a:solidFill>
                  </a:tcPr>
                </a:tc>
                <a:tc>
                  <a:txBody>
                    <a:bodyPr/>
                    <a:lstStyle/>
                    <a:p>
                      <a:pPr marL="0" marR="0" lvl="0" indent="0" algn="l" rtl="0">
                        <a:spcBef>
                          <a:spcPts val="0"/>
                        </a:spcBef>
                        <a:spcAft>
                          <a:spcPts val="0"/>
                        </a:spcAft>
                        <a:buNone/>
                      </a:pPr>
                      <a:r>
                        <a:rPr lang="en-GB" sz="1400">
                          <a:solidFill>
                            <a:schemeClr val="dk1"/>
                          </a:solidFill>
                        </a:rPr>
                        <a:t>M2</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M3</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M4</a:t>
                      </a:r>
                      <a:endParaRPr sz="1100"/>
                    </a:p>
                  </a:txBody>
                  <a:tcPr marL="68600" marR="68600" marT="34300" marB="34300"/>
                </a:tc>
                <a:tc>
                  <a:txBody>
                    <a:bodyPr/>
                    <a:lstStyle/>
                    <a:p>
                      <a:pPr marL="0" marR="0" lvl="0" indent="0" algn="l" rtl="0">
                        <a:spcBef>
                          <a:spcPts val="0"/>
                        </a:spcBef>
                        <a:spcAft>
                          <a:spcPts val="0"/>
                        </a:spcAft>
                        <a:buNone/>
                      </a:pPr>
                      <a:r>
                        <a:rPr lang="en-GB" sz="1400">
                          <a:solidFill>
                            <a:schemeClr val="dk1"/>
                          </a:solidFill>
                        </a:rPr>
                        <a:t>M5</a:t>
                      </a:r>
                      <a:endParaRPr sz="1100"/>
                    </a:p>
                  </a:txBody>
                  <a:tcPr marL="68600" marR="68600" marT="34300" marB="34300"/>
                </a:tc>
                <a:extLst>
                  <a:ext uri="{0D108BD9-81ED-4DB2-BD59-A6C34878D82A}">
                    <a16:rowId xmlns:a16="http://schemas.microsoft.com/office/drawing/2014/main" val="10000"/>
                  </a:ext>
                </a:extLst>
              </a:tr>
              <a:tr h="34660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3  </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1          </a:t>
                      </a:r>
                      <a:endParaRPr sz="1100"/>
                    </a:p>
                  </a:txBody>
                  <a:tcPr marL="68600" marR="68600" marT="34300" marB="34300"/>
                </a:tc>
                <a:tc>
                  <a:txBody>
                    <a:bodyPr/>
                    <a:lstStyle/>
                    <a:p>
                      <a:pPr marL="0" marR="0" lvl="0" indent="0" algn="l" rtl="0">
                        <a:spcBef>
                          <a:spcPts val="0"/>
                        </a:spcBef>
                        <a:spcAft>
                          <a:spcPts val="0"/>
                        </a:spcAft>
                        <a:buNone/>
                      </a:pPr>
                      <a:r>
                        <a:rPr lang="en-GB" sz="1400"/>
                        <a:t>3 </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extLst>
                  <a:ext uri="{0D108BD9-81ED-4DB2-BD59-A6C34878D82A}">
                    <a16:rowId xmlns:a16="http://schemas.microsoft.com/office/drawing/2014/main" val="10001"/>
                  </a:ext>
                </a:extLst>
              </a:tr>
              <a:tr h="34660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2</a:t>
                      </a:r>
                      <a:endParaRPr sz="11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extLst>
                  <a:ext uri="{0D108BD9-81ED-4DB2-BD59-A6C34878D82A}">
                    <a16:rowId xmlns:a16="http://schemas.microsoft.com/office/drawing/2014/main" val="10002"/>
                  </a:ext>
                </a:extLst>
              </a:tr>
              <a:tr h="34660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1</a:t>
                      </a:r>
                      <a:endParaRPr sz="1100"/>
                    </a:p>
                  </a:txBody>
                  <a:tcPr marL="68600" marR="68600" marT="34300" marB="34300"/>
                </a:tc>
                <a:extLst>
                  <a:ext uri="{0D108BD9-81ED-4DB2-BD59-A6C34878D82A}">
                    <a16:rowId xmlns:a16="http://schemas.microsoft.com/office/drawing/2014/main" val="10003"/>
                  </a:ext>
                </a:extLst>
              </a:tr>
              <a:tr h="346600">
                <a:tc>
                  <a:txBody>
                    <a:bodyPr/>
                    <a:lstStyle/>
                    <a:p>
                      <a:pPr marL="0" marR="0" lvl="0" indent="0" algn="l" rtl="0">
                        <a:spcBef>
                          <a:spcPts val="0"/>
                        </a:spcBef>
                        <a:spcAft>
                          <a:spcPts val="0"/>
                        </a:spcAft>
                        <a:buNone/>
                      </a:pPr>
                      <a:endParaRPr sz="14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3</a:t>
                      </a:r>
                      <a:endParaRPr sz="11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tc>
                  <a:txBody>
                    <a:bodyPr/>
                    <a:lstStyle/>
                    <a:p>
                      <a:pPr marL="0" marR="0" lvl="0" indent="0" algn="l" rtl="0">
                        <a:spcBef>
                          <a:spcPts val="0"/>
                        </a:spcBef>
                        <a:spcAft>
                          <a:spcPts val="0"/>
                        </a:spcAft>
                        <a:buNone/>
                      </a:pPr>
                      <a:r>
                        <a:rPr lang="en-GB" sz="1400"/>
                        <a:t>4</a:t>
                      </a:r>
                      <a:endParaRPr sz="1100"/>
                    </a:p>
                  </a:txBody>
                  <a:tcPr marL="68600" marR="68600" marT="34300" marB="34300"/>
                </a:tc>
                <a:extLst>
                  <a:ext uri="{0D108BD9-81ED-4DB2-BD59-A6C34878D82A}">
                    <a16:rowId xmlns:a16="http://schemas.microsoft.com/office/drawing/2014/main" val="10004"/>
                  </a:ext>
                </a:extLst>
              </a:tr>
            </a:tbl>
          </a:graphicData>
        </a:graphic>
      </p:graphicFrame>
      <p:pic>
        <p:nvPicPr>
          <p:cNvPr id="782" name="Google Shape;782;p53"/>
          <p:cNvPicPr preferRelativeResize="0"/>
          <p:nvPr/>
        </p:nvPicPr>
        <p:blipFill rotWithShape="1">
          <a:blip r:embed="rId3">
            <a:alphaModFix/>
          </a:blip>
          <a:srcRect/>
          <a:stretch/>
        </p:blipFill>
        <p:spPr>
          <a:xfrm>
            <a:off x="4342314" y="1882511"/>
            <a:ext cx="268853" cy="261320"/>
          </a:xfrm>
          <a:prstGeom prst="rect">
            <a:avLst/>
          </a:prstGeom>
          <a:noFill/>
          <a:ln>
            <a:noFill/>
          </a:ln>
        </p:spPr>
      </p:pic>
      <p:pic>
        <p:nvPicPr>
          <p:cNvPr id="783" name="Google Shape;783;p53"/>
          <p:cNvPicPr preferRelativeResize="0"/>
          <p:nvPr/>
        </p:nvPicPr>
        <p:blipFill rotWithShape="1">
          <a:blip r:embed="rId4">
            <a:alphaModFix/>
          </a:blip>
          <a:srcRect/>
          <a:stretch/>
        </p:blipFill>
        <p:spPr>
          <a:xfrm>
            <a:off x="4359771" y="2226585"/>
            <a:ext cx="251396" cy="244352"/>
          </a:xfrm>
          <a:prstGeom prst="rect">
            <a:avLst/>
          </a:prstGeom>
          <a:noFill/>
          <a:ln>
            <a:noFill/>
          </a:ln>
        </p:spPr>
      </p:pic>
      <p:pic>
        <p:nvPicPr>
          <p:cNvPr id="784" name="Google Shape;784;p53"/>
          <p:cNvPicPr preferRelativeResize="0"/>
          <p:nvPr/>
        </p:nvPicPr>
        <p:blipFill rotWithShape="1">
          <a:blip r:embed="rId5">
            <a:alphaModFix/>
          </a:blip>
          <a:srcRect/>
          <a:stretch/>
        </p:blipFill>
        <p:spPr>
          <a:xfrm>
            <a:off x="4359254" y="2583992"/>
            <a:ext cx="227911" cy="239117"/>
          </a:xfrm>
          <a:prstGeom prst="rect">
            <a:avLst/>
          </a:prstGeom>
          <a:noFill/>
          <a:ln>
            <a:noFill/>
          </a:ln>
        </p:spPr>
      </p:pic>
      <p:pic>
        <p:nvPicPr>
          <p:cNvPr id="785" name="Google Shape;785;p53"/>
          <p:cNvPicPr preferRelativeResize="0"/>
          <p:nvPr/>
        </p:nvPicPr>
        <p:blipFill rotWithShape="1">
          <a:blip r:embed="rId6">
            <a:alphaModFix/>
          </a:blip>
          <a:srcRect/>
          <a:stretch/>
        </p:blipFill>
        <p:spPr>
          <a:xfrm>
            <a:off x="4359254" y="2942675"/>
            <a:ext cx="222062" cy="232979"/>
          </a:xfrm>
          <a:prstGeom prst="rect">
            <a:avLst/>
          </a:prstGeom>
          <a:noFill/>
          <a:ln>
            <a:noFill/>
          </a:ln>
        </p:spPr>
      </p:pic>
      <p:sp>
        <p:nvSpPr>
          <p:cNvPr id="786" name="Google Shape;786;p53"/>
          <p:cNvSpPr txBox="1"/>
          <p:nvPr/>
        </p:nvSpPr>
        <p:spPr>
          <a:xfrm flipH="1">
            <a:off x="183679" y="3621953"/>
            <a:ext cx="5601772" cy="90024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lt1"/>
                </a:solidFill>
                <a:latin typeface="Trebuchet MS"/>
                <a:ea typeface="Trebuchet MS"/>
                <a:cs typeface="Trebuchet MS"/>
                <a:sym typeface="Trebuchet MS"/>
              </a:rPr>
              <a:t>The Sum of Square of difference between the actual value and obtained value is called as Error function.</a:t>
            </a:r>
            <a:endParaRPr sz="1100"/>
          </a:p>
          <a:p>
            <a:pPr marL="0" marR="0" lvl="0" indent="0" algn="l" rtl="0">
              <a:spcBef>
                <a:spcPts val="0"/>
              </a:spcBef>
              <a:spcAft>
                <a:spcPts val="0"/>
              </a:spcAft>
              <a:buNone/>
            </a:pPr>
            <a:r>
              <a:rPr lang="en-GB" sz="1400">
                <a:solidFill>
                  <a:schemeClr val="lt1"/>
                </a:solidFill>
                <a:latin typeface="Trebuchet MS"/>
                <a:ea typeface="Trebuchet MS"/>
                <a:cs typeface="Trebuchet MS"/>
                <a:sym typeface="Trebuchet MS"/>
              </a:rPr>
              <a:t>The Derivative of the error function tells us how much to increase or decrease the features or other parameters . </a:t>
            </a:r>
            <a:r>
              <a:rPr lang="en-GB" sz="1400">
                <a:solidFill>
                  <a:schemeClr val="dk1"/>
                </a:solidFill>
                <a:latin typeface="Trebuchet MS"/>
                <a:ea typeface="Trebuchet MS"/>
                <a:cs typeface="Trebuchet MS"/>
                <a:sym typeface="Trebuchet MS"/>
              </a:rPr>
              <a:t>e</a:t>
            </a:r>
            <a:endParaRPr sz="110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54"/>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chemeClr val="accent1"/>
              </a:buClr>
              <a:buSzPts val="2700"/>
              <a:buFont typeface="Trebuchet MS"/>
              <a:buNone/>
            </a:pPr>
            <a:r>
              <a:rPr lang="en-GB"/>
              <a:t>Equations used…</a:t>
            </a:r>
            <a:endParaRPr/>
          </a:p>
        </p:txBody>
      </p:sp>
      <p:sp>
        <p:nvSpPr>
          <p:cNvPr id="792" name="Google Shape;792;p54"/>
          <p:cNvSpPr txBox="1">
            <a:spLocks noGrp="1"/>
          </p:cNvSpPr>
          <p:nvPr>
            <p:ph type="body" idx="1"/>
          </p:nvPr>
        </p:nvSpPr>
        <p:spPr>
          <a:xfrm>
            <a:off x="508000" y="1629404"/>
            <a:ext cx="6447501" cy="2910580"/>
          </a:xfrm>
          <a:prstGeom prst="rect">
            <a:avLst/>
          </a:prstGeom>
          <a:noFill/>
          <a:ln>
            <a:noFill/>
          </a:ln>
        </p:spPr>
        <p:txBody>
          <a:bodyPr spcFirstLastPara="1" wrap="square" lIns="68575" tIns="34275" rIns="68575" bIns="34275" anchor="t" anchorCtr="0">
            <a:normAutofit/>
          </a:bodyPr>
          <a:lstStyle/>
          <a:p>
            <a:pPr marL="254000" lvl="0" indent="-190500" algn="l" rtl="0">
              <a:spcBef>
                <a:spcPts val="0"/>
              </a:spcBef>
              <a:spcAft>
                <a:spcPts val="0"/>
              </a:spcAft>
              <a:buSzPts val="1100"/>
              <a:buNone/>
            </a:pPr>
            <a:endParaRPr/>
          </a:p>
          <a:p>
            <a:pPr marL="254000" lvl="0" indent="-190500" algn="l" rtl="0">
              <a:spcBef>
                <a:spcPts val="800"/>
              </a:spcBef>
              <a:spcAft>
                <a:spcPts val="0"/>
              </a:spcAft>
              <a:buSzPts val="1100"/>
              <a:buNone/>
            </a:pPr>
            <a:endParaRPr/>
          </a:p>
          <a:p>
            <a:pPr marL="254000" lvl="0" indent="-190500" algn="l" rtl="0">
              <a:spcBef>
                <a:spcPts val="800"/>
              </a:spcBef>
              <a:spcAft>
                <a:spcPts val="0"/>
              </a:spcAft>
              <a:buSzPts val="1100"/>
              <a:buNone/>
            </a:pPr>
            <a:endParaRPr/>
          </a:p>
          <a:p>
            <a:pPr marL="254000" lvl="0" indent="-190500" algn="l" rtl="0">
              <a:spcBef>
                <a:spcPts val="800"/>
              </a:spcBef>
              <a:spcAft>
                <a:spcPts val="0"/>
              </a:spcAft>
              <a:buSzPts val="1100"/>
              <a:buNone/>
            </a:pPr>
            <a:endParaRPr/>
          </a:p>
          <a:p>
            <a:pPr marL="254000" lvl="0" indent="-260350" algn="l" rtl="0">
              <a:spcBef>
                <a:spcPts val="800"/>
              </a:spcBef>
              <a:spcAft>
                <a:spcPts val="0"/>
              </a:spcAft>
              <a:buSzPts val="1100"/>
              <a:buChar char="►"/>
            </a:pPr>
            <a:r>
              <a:rPr lang="en-GB" sz="1400" b="0" i="0" u="none" strike="noStrike">
                <a:solidFill>
                  <a:schemeClr val="lt1"/>
                </a:solidFill>
                <a:latin typeface="Lato"/>
                <a:ea typeface="Lato"/>
                <a:cs typeface="Lato"/>
                <a:sym typeface="Lato"/>
              </a:rPr>
              <a:t>each item be represented by a vector </a:t>
            </a:r>
            <a:r>
              <a:rPr lang="en-GB" sz="1400" b="0" i="1" u="none" strike="noStrike">
                <a:solidFill>
                  <a:schemeClr val="lt1"/>
                </a:solidFill>
                <a:latin typeface="Lato"/>
                <a:ea typeface="Lato"/>
                <a:cs typeface="Lato"/>
                <a:sym typeface="Lato"/>
              </a:rPr>
              <a:t>xi   &amp;  </a:t>
            </a:r>
            <a:r>
              <a:rPr lang="en-GB" sz="1400" b="0" i="0" u="none" strike="noStrike">
                <a:solidFill>
                  <a:schemeClr val="lt1"/>
                </a:solidFill>
                <a:latin typeface="Lato"/>
                <a:ea typeface="Lato"/>
                <a:cs typeface="Lato"/>
                <a:sym typeface="Lato"/>
              </a:rPr>
              <a:t>each user  is represented by a vector </a:t>
            </a:r>
            <a:r>
              <a:rPr lang="en-GB" sz="1400" b="0" i="1" u="none" strike="noStrike">
                <a:solidFill>
                  <a:schemeClr val="lt1"/>
                </a:solidFill>
                <a:latin typeface="Lato"/>
                <a:ea typeface="Lato"/>
                <a:cs typeface="Lato"/>
                <a:sym typeface="Lato"/>
              </a:rPr>
              <a:t>yu.</a:t>
            </a:r>
            <a:endParaRPr/>
          </a:p>
          <a:p>
            <a:pPr marL="254000" lvl="0" indent="-260350" algn="l" rtl="0">
              <a:spcBef>
                <a:spcPts val="800"/>
              </a:spcBef>
              <a:spcAft>
                <a:spcPts val="0"/>
              </a:spcAft>
              <a:buSzPts val="1100"/>
              <a:buChar char="►"/>
            </a:pPr>
            <a:r>
              <a:rPr lang="en-GB" sz="1400" b="0" i="1" u="none" strike="noStrike">
                <a:solidFill>
                  <a:schemeClr val="lt1"/>
                </a:solidFill>
                <a:latin typeface="Lato"/>
                <a:ea typeface="Lato"/>
                <a:cs typeface="Lato"/>
                <a:sym typeface="Lato"/>
              </a:rPr>
              <a:t> </a:t>
            </a:r>
            <a:r>
              <a:rPr lang="en-GB" sz="1400" b="0" i="0" u="none" strike="noStrike">
                <a:solidFill>
                  <a:schemeClr val="lt1"/>
                </a:solidFill>
                <a:latin typeface="Lato"/>
                <a:ea typeface="Lato"/>
                <a:cs typeface="Lato"/>
                <a:sym typeface="Lato"/>
              </a:rPr>
              <a:t>dot product gives the expected rating </a:t>
            </a:r>
            <a:endParaRPr/>
          </a:p>
          <a:p>
            <a:pPr marL="254000" lvl="0" indent="-260350" algn="l" rtl="0">
              <a:spcBef>
                <a:spcPts val="800"/>
              </a:spcBef>
              <a:spcAft>
                <a:spcPts val="0"/>
              </a:spcAft>
              <a:buSzPts val="1100"/>
              <a:buChar char="►"/>
            </a:pPr>
            <a:r>
              <a:rPr lang="en-GB" sz="1400" b="0" i="0" u="none" strike="noStrike">
                <a:solidFill>
                  <a:schemeClr val="lt1"/>
                </a:solidFill>
                <a:latin typeface="Lato"/>
                <a:ea typeface="Lato"/>
                <a:cs typeface="Lato"/>
                <a:sym typeface="Lato"/>
              </a:rPr>
              <a:t>The </a:t>
            </a:r>
            <a:r>
              <a:rPr lang="en-GB" sz="1400" b="0" i="1" u="none" strike="noStrike">
                <a:solidFill>
                  <a:schemeClr val="lt1"/>
                </a:solidFill>
                <a:latin typeface="Lato"/>
                <a:ea typeface="Lato"/>
                <a:cs typeface="Lato"/>
                <a:sym typeface="Lato"/>
              </a:rPr>
              <a:t>xi</a:t>
            </a:r>
            <a:r>
              <a:rPr lang="en-GB" sz="1400" b="0" i="0" u="none" strike="noStrike">
                <a:solidFill>
                  <a:schemeClr val="lt1"/>
                </a:solidFill>
                <a:latin typeface="Lato"/>
                <a:ea typeface="Lato"/>
                <a:cs typeface="Lato"/>
                <a:sym typeface="Lato"/>
              </a:rPr>
              <a:t> and </a:t>
            </a:r>
            <a:r>
              <a:rPr lang="en-GB" sz="1400" b="0" i="1" u="none" strike="noStrike">
                <a:solidFill>
                  <a:schemeClr val="lt1"/>
                </a:solidFill>
                <a:latin typeface="Lato"/>
                <a:ea typeface="Lato"/>
                <a:cs typeface="Lato"/>
                <a:sym typeface="Lato"/>
              </a:rPr>
              <a:t>yu</a:t>
            </a:r>
            <a:r>
              <a:rPr lang="en-GB" sz="1400" b="0" i="0" u="none" strike="noStrike">
                <a:solidFill>
                  <a:schemeClr val="lt1"/>
                </a:solidFill>
                <a:latin typeface="Lato"/>
                <a:ea typeface="Lato"/>
                <a:cs typeface="Lato"/>
                <a:sym typeface="Lato"/>
              </a:rPr>
              <a:t> can be obtained in a manner that the square error difference between their dot product and the   expected rating in the user-item matrix is minimum</a:t>
            </a:r>
            <a:r>
              <a:rPr lang="en-GB" sz="1400" b="0" i="0" u="none" strike="noStrike">
                <a:solidFill>
                  <a:srgbClr val="000000"/>
                </a:solidFill>
                <a:latin typeface="Lato"/>
                <a:ea typeface="Lato"/>
                <a:cs typeface="Lato"/>
                <a:sym typeface="Lato"/>
              </a:rPr>
              <a:t>.</a:t>
            </a:r>
            <a:endParaRPr>
              <a:solidFill>
                <a:schemeClr val="lt1"/>
              </a:solidFill>
            </a:endParaRPr>
          </a:p>
        </p:txBody>
      </p:sp>
      <p:pic>
        <p:nvPicPr>
          <p:cNvPr id="793" name="Google Shape;793;p54"/>
          <p:cNvPicPr preferRelativeResize="0"/>
          <p:nvPr/>
        </p:nvPicPr>
        <p:blipFill rotWithShape="1">
          <a:blip r:embed="rId3">
            <a:alphaModFix/>
          </a:blip>
          <a:srcRect/>
          <a:stretch/>
        </p:blipFill>
        <p:spPr>
          <a:xfrm>
            <a:off x="2937396" y="1068795"/>
            <a:ext cx="1333814" cy="230616"/>
          </a:xfrm>
          <a:prstGeom prst="rect">
            <a:avLst/>
          </a:prstGeom>
          <a:noFill/>
          <a:ln>
            <a:noFill/>
          </a:ln>
        </p:spPr>
      </p:pic>
      <p:pic>
        <p:nvPicPr>
          <p:cNvPr id="794" name="Google Shape;794;p54"/>
          <p:cNvPicPr preferRelativeResize="0"/>
          <p:nvPr/>
        </p:nvPicPr>
        <p:blipFill rotWithShape="1">
          <a:blip r:embed="rId4">
            <a:alphaModFix/>
          </a:blip>
          <a:srcRect/>
          <a:stretch/>
        </p:blipFill>
        <p:spPr>
          <a:xfrm>
            <a:off x="2425348" y="1485170"/>
            <a:ext cx="2393301" cy="271463"/>
          </a:xfrm>
          <a:prstGeom prst="rect">
            <a:avLst/>
          </a:prstGeom>
          <a:noFill/>
          <a:ln>
            <a:noFill/>
          </a:ln>
        </p:spPr>
      </p:pic>
      <p:pic>
        <p:nvPicPr>
          <p:cNvPr id="795" name="Google Shape;795;p54" descr="singular value decomposition machine learning"/>
          <p:cNvPicPr preferRelativeResize="0"/>
          <p:nvPr/>
        </p:nvPicPr>
        <p:blipFill rotWithShape="1">
          <a:blip r:embed="rId5">
            <a:alphaModFix/>
          </a:blip>
          <a:srcRect/>
          <a:stretch/>
        </p:blipFill>
        <p:spPr>
          <a:xfrm>
            <a:off x="2056664" y="1983607"/>
            <a:ext cx="3107093" cy="271463"/>
          </a:xfrm>
          <a:prstGeom prst="rect">
            <a:avLst/>
          </a:prstGeom>
          <a:noFill/>
          <a:ln>
            <a:noFill/>
          </a:ln>
        </p:spPr>
      </p:pic>
      <p:pic>
        <p:nvPicPr>
          <p:cNvPr id="796" name="Google Shape;796;p54" descr="singular value decomposition algorithm"/>
          <p:cNvPicPr preferRelativeResize="0"/>
          <p:nvPr/>
        </p:nvPicPr>
        <p:blipFill rotWithShape="1">
          <a:blip r:embed="rId6">
            <a:alphaModFix/>
          </a:blip>
          <a:srcRect/>
          <a:stretch/>
        </p:blipFill>
        <p:spPr>
          <a:xfrm>
            <a:off x="2009153" y="2479118"/>
            <a:ext cx="3464719" cy="271463"/>
          </a:xfrm>
          <a:prstGeom prst="rect">
            <a:avLst/>
          </a:prstGeom>
          <a:noFill/>
          <a:ln>
            <a:noFill/>
          </a:ln>
        </p:spPr>
      </p:pic>
      <p:sp>
        <p:nvSpPr>
          <p:cNvPr id="797" name="Google Shape;797;p54"/>
          <p:cNvSpPr txBox="1"/>
          <p:nvPr/>
        </p:nvSpPr>
        <p:spPr>
          <a:xfrm>
            <a:off x="4233765" y="2232349"/>
            <a:ext cx="1559803" cy="207749"/>
          </a:xfrm>
          <a:prstGeom prst="rect">
            <a:avLst/>
          </a:prstGeom>
          <a:blipFill rotWithShape="1">
            <a:blip r:embed="rId7">
              <a:alphaModFix/>
            </a:blip>
            <a:stretch>
              <a:fillRect l="-1759" r="-1171" b="-34781"/>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1400">
                <a:latin typeface="Trebuchet MS"/>
                <a:ea typeface="Trebuchet MS"/>
                <a:cs typeface="Trebuchet MS"/>
                <a:sym typeface="Trebuchet MS"/>
              </a:rPr>
              <a:t> </a:t>
            </a:r>
            <a:endParaRPr sz="110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55"/>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chemeClr val="accent1"/>
              </a:buClr>
              <a:buSzPts val="2700"/>
              <a:buFont typeface="Trebuchet MS"/>
              <a:buNone/>
            </a:pPr>
            <a:r>
              <a:rPr lang="en-GB"/>
              <a:t>Continued…</a:t>
            </a:r>
            <a:endParaRPr/>
          </a:p>
        </p:txBody>
      </p:sp>
      <p:sp>
        <p:nvSpPr>
          <p:cNvPr id="803" name="Google Shape;803;p55"/>
          <p:cNvSpPr txBox="1">
            <a:spLocks noGrp="1"/>
          </p:cNvSpPr>
          <p:nvPr>
            <p:ph type="body" idx="1"/>
          </p:nvPr>
        </p:nvSpPr>
        <p:spPr>
          <a:xfrm>
            <a:off x="508000" y="1620442"/>
            <a:ext cx="6447501" cy="2910580"/>
          </a:xfrm>
          <a:prstGeom prst="rect">
            <a:avLst/>
          </a:prstGeom>
          <a:noFill/>
          <a:ln>
            <a:noFill/>
          </a:ln>
        </p:spPr>
        <p:txBody>
          <a:bodyPr spcFirstLastPara="1" wrap="square" lIns="68575" tIns="34275" rIns="68575" bIns="34275" anchor="t" anchorCtr="0">
            <a:normAutofit/>
          </a:bodyPr>
          <a:lstStyle/>
          <a:p>
            <a:pPr marL="254000" lvl="0" indent="-260350" algn="l" rtl="0">
              <a:spcBef>
                <a:spcPts val="0"/>
              </a:spcBef>
              <a:spcAft>
                <a:spcPts val="0"/>
              </a:spcAft>
              <a:buSzPts val="1100"/>
              <a:buChar char="►"/>
            </a:pPr>
            <a:r>
              <a:rPr lang="en-GB" sz="1400" b="0" i="0" u="none" strike="noStrike">
                <a:solidFill>
                  <a:schemeClr val="lt1"/>
                </a:solidFill>
                <a:latin typeface="Lato"/>
                <a:ea typeface="Lato"/>
                <a:cs typeface="Lato"/>
                <a:sym typeface="Lato"/>
              </a:rPr>
              <a:t>In order to let the model generalise well and not overfit the training data, a regularisation term is added as a  penalty to the above formula.</a:t>
            </a:r>
            <a:endParaRPr/>
          </a:p>
          <a:p>
            <a:pPr marL="254000" lvl="0" indent="-260350" algn="l" rtl="0">
              <a:spcBef>
                <a:spcPts val="800"/>
              </a:spcBef>
              <a:spcAft>
                <a:spcPts val="0"/>
              </a:spcAft>
              <a:buSzPts val="1100"/>
              <a:buChar char="►"/>
            </a:pPr>
            <a:r>
              <a:rPr lang="en-GB" sz="1400" b="0" i="0" u="none" strike="noStrike">
                <a:solidFill>
                  <a:schemeClr val="lt1"/>
                </a:solidFill>
                <a:latin typeface="Lato"/>
                <a:ea typeface="Lato"/>
                <a:cs typeface="Lato"/>
                <a:sym typeface="Lato"/>
              </a:rPr>
              <a:t> In order to reduce the error between the value predicted by the model and the actual value, the algorithm uses a   bias term.</a:t>
            </a:r>
            <a:endParaRPr/>
          </a:p>
          <a:p>
            <a:pPr marL="254000" lvl="0" indent="-260350" algn="l" rtl="0">
              <a:spcBef>
                <a:spcPts val="800"/>
              </a:spcBef>
              <a:spcAft>
                <a:spcPts val="0"/>
              </a:spcAft>
              <a:buSzPts val="1100"/>
              <a:buChar char="►"/>
            </a:pPr>
            <a:r>
              <a:rPr lang="en-GB" sz="1400" b="0" i="0" u="none" strike="noStrike">
                <a:solidFill>
                  <a:schemeClr val="lt1"/>
                </a:solidFill>
                <a:latin typeface="Lato"/>
                <a:ea typeface="Lato"/>
                <a:cs typeface="Lato"/>
                <a:sym typeface="Lato"/>
              </a:rPr>
              <a:t>This equation is the main component of the algorithm which works for singular value decomposition based  recommendation system.</a:t>
            </a:r>
            <a:endParaRPr>
              <a:solidFill>
                <a:schemeClr val="lt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56"/>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chemeClr val="accent1"/>
              </a:buClr>
              <a:buSzPts val="2700"/>
              <a:buFont typeface="Trebuchet MS"/>
              <a:buNone/>
            </a:pPr>
            <a:r>
              <a:rPr lang="en-GB" dirty="0"/>
              <a:t>Concept of SVD</a:t>
            </a:r>
            <a:endParaRPr dirty="0"/>
          </a:p>
        </p:txBody>
      </p:sp>
      <p:sp>
        <p:nvSpPr>
          <p:cNvPr id="809" name="Google Shape;809;p56"/>
          <p:cNvSpPr txBox="1">
            <a:spLocks noGrp="1"/>
          </p:cNvSpPr>
          <p:nvPr>
            <p:ph type="body" idx="1"/>
          </p:nvPr>
        </p:nvSpPr>
        <p:spPr>
          <a:xfrm>
            <a:off x="363622" y="1152587"/>
            <a:ext cx="6447501" cy="3267706"/>
          </a:xfrm>
          <a:prstGeom prst="rect">
            <a:avLst/>
          </a:prstGeom>
          <a:noFill/>
          <a:ln>
            <a:noFill/>
          </a:ln>
        </p:spPr>
        <p:txBody>
          <a:bodyPr spcFirstLastPara="1" wrap="square" lIns="68575" tIns="34275" rIns="68575" bIns="34275" anchor="t" anchorCtr="0">
            <a:normAutofit fontScale="92500" lnSpcReduction="20000"/>
          </a:bodyPr>
          <a:lstStyle/>
          <a:p>
            <a:pPr marL="254000" lvl="0" indent="-240665" algn="l" rtl="0">
              <a:spcBef>
                <a:spcPts val="0"/>
              </a:spcBef>
              <a:spcAft>
                <a:spcPts val="0"/>
              </a:spcAft>
              <a:buSzPct val="77777"/>
              <a:buChar char="►"/>
            </a:pPr>
            <a:r>
              <a:rPr lang="en-GB" sz="1800">
                <a:solidFill>
                  <a:schemeClr val="accent5"/>
                </a:solidFill>
              </a:rPr>
              <a:t>Singular Value Decomposition:-</a:t>
            </a:r>
            <a:endParaRPr/>
          </a:p>
          <a:p>
            <a:pPr marL="254000" lvl="0" indent="-249872" algn="l" rtl="0">
              <a:spcBef>
                <a:spcPts val="800"/>
              </a:spcBef>
              <a:spcAft>
                <a:spcPts val="0"/>
              </a:spcAft>
              <a:buSzPct val="78571"/>
              <a:buChar char="►"/>
            </a:pPr>
            <a:r>
              <a:rPr lang="en-GB" sz="1400" b="0" i="0" u="none" strike="noStrike">
                <a:solidFill>
                  <a:schemeClr val="lt1"/>
                </a:solidFill>
                <a:latin typeface="EB Garamond"/>
                <a:ea typeface="EB Garamond"/>
                <a:cs typeface="EB Garamond"/>
                <a:sym typeface="EB Garamond"/>
              </a:rPr>
              <a:t>The Singular Value Decomposition (SVD), a method from linear algebra that has been generally used as a dimensionality reduction technique in machine learning</a:t>
            </a:r>
            <a:endParaRPr sz="1800">
              <a:solidFill>
                <a:schemeClr val="lt1"/>
              </a:solidFill>
            </a:endParaRPr>
          </a:p>
          <a:p>
            <a:pPr marL="254000" lvl="0" indent="-249872" algn="l" rtl="0">
              <a:spcBef>
                <a:spcPts val="800"/>
              </a:spcBef>
              <a:spcAft>
                <a:spcPts val="0"/>
              </a:spcAft>
              <a:buSzPct val="78571"/>
              <a:buChar char="►"/>
            </a:pPr>
            <a:r>
              <a:rPr lang="en-GB" sz="1400" b="0" i="0" u="none" strike="noStrike">
                <a:solidFill>
                  <a:schemeClr val="lt1"/>
                </a:solidFill>
                <a:latin typeface="EB Garamond"/>
                <a:ea typeface="EB Garamond"/>
                <a:cs typeface="EB Garamond"/>
                <a:sym typeface="EB Garamond"/>
              </a:rPr>
              <a:t>In the context of the recommender system, the SVD is used as a </a:t>
            </a:r>
            <a:r>
              <a:rPr lang="en-GB" sz="1400" b="1" i="0" u="none" strike="noStrike">
                <a:solidFill>
                  <a:schemeClr val="lt1"/>
                </a:solidFill>
                <a:latin typeface="EB Garamond"/>
                <a:ea typeface="EB Garamond"/>
                <a:cs typeface="EB Garamond"/>
                <a:sym typeface="EB Garamond"/>
              </a:rPr>
              <a:t>collaborative filtering technique.</a:t>
            </a:r>
            <a:endParaRPr/>
          </a:p>
          <a:p>
            <a:pPr marL="254000" lvl="0" indent="-249872" algn="l" rtl="0">
              <a:spcBef>
                <a:spcPts val="800"/>
              </a:spcBef>
              <a:spcAft>
                <a:spcPts val="0"/>
              </a:spcAft>
              <a:buSzPct val="78571"/>
              <a:buChar char="►"/>
            </a:pPr>
            <a:r>
              <a:rPr lang="en-GB" sz="1400" b="0" i="0" u="none" strike="noStrike">
                <a:solidFill>
                  <a:schemeClr val="lt1"/>
                </a:solidFill>
                <a:latin typeface="EB Garamond"/>
                <a:ea typeface="EB Garamond"/>
                <a:cs typeface="EB Garamond"/>
                <a:sym typeface="EB Garamond"/>
              </a:rPr>
              <a:t>It also a type of </a:t>
            </a:r>
            <a:r>
              <a:rPr lang="en-GB" sz="1400" b="1" i="0" u="none" strike="noStrike">
                <a:solidFill>
                  <a:schemeClr val="lt1"/>
                </a:solidFill>
                <a:latin typeface="EB Garamond"/>
                <a:ea typeface="EB Garamond"/>
                <a:cs typeface="EB Garamond"/>
                <a:sym typeface="EB Garamond"/>
              </a:rPr>
              <a:t> </a:t>
            </a:r>
            <a:r>
              <a:rPr lang="en-GB" sz="1400" b="1" i="0" u="none" strike="noStrike">
                <a:solidFill>
                  <a:schemeClr val="accent5"/>
                </a:solidFill>
                <a:latin typeface="EB Garamond"/>
                <a:ea typeface="EB Garamond"/>
                <a:cs typeface="EB Garamond"/>
                <a:sym typeface="EB Garamond"/>
              </a:rPr>
              <a:t>MATRIX FACTORIZATION TECHNIQUE</a:t>
            </a:r>
            <a:endParaRPr sz="1400" b="1" i="0" u="none" strike="noStrike">
              <a:solidFill>
                <a:schemeClr val="lt1"/>
              </a:solidFill>
              <a:latin typeface="EB Garamond"/>
              <a:ea typeface="EB Garamond"/>
              <a:cs typeface="EB Garamond"/>
              <a:sym typeface="EB Garamond"/>
            </a:endParaRPr>
          </a:p>
          <a:p>
            <a:pPr marL="254000" lvl="0" indent="-249872" algn="l" rtl="0">
              <a:spcBef>
                <a:spcPts val="800"/>
              </a:spcBef>
              <a:spcAft>
                <a:spcPts val="0"/>
              </a:spcAft>
              <a:buSzPct val="78571"/>
              <a:buChar char="►"/>
            </a:pPr>
            <a:r>
              <a:rPr lang="en-GB" sz="1400" b="0" i="0" u="none" strike="noStrike">
                <a:solidFill>
                  <a:srgbClr val="000000"/>
                </a:solidFill>
                <a:latin typeface="EB Garamond"/>
                <a:ea typeface="EB Garamond"/>
                <a:cs typeface="EB Garamond"/>
                <a:sym typeface="EB Garamond"/>
              </a:rPr>
              <a:t> </a:t>
            </a:r>
            <a:r>
              <a:rPr lang="en-GB" sz="1400" b="0" i="0" u="none" strike="noStrike">
                <a:solidFill>
                  <a:schemeClr val="lt1"/>
                </a:solidFill>
                <a:latin typeface="EB Garamond"/>
                <a:ea typeface="EB Garamond"/>
                <a:cs typeface="EB Garamond"/>
                <a:sym typeface="EB Garamond"/>
              </a:rPr>
              <a:t>It uses a matrix structure where each row represents a user, and each column represents an item. The elements of this matrix are the ratings that are given to items by users.</a:t>
            </a:r>
            <a:endParaRPr/>
          </a:p>
          <a:p>
            <a:pPr marL="254000" lvl="0" indent="-249872" algn="l" rtl="0">
              <a:spcBef>
                <a:spcPts val="800"/>
              </a:spcBef>
              <a:spcAft>
                <a:spcPts val="0"/>
              </a:spcAft>
              <a:buSzPct val="78571"/>
              <a:buChar char="►"/>
            </a:pPr>
            <a:r>
              <a:rPr lang="en-GB" sz="1400" b="0" i="0" u="none" strike="noStrike">
                <a:solidFill>
                  <a:schemeClr val="lt1"/>
                </a:solidFill>
                <a:latin typeface="EB Garamond"/>
                <a:ea typeface="EB Garamond"/>
                <a:cs typeface="EB Garamond"/>
                <a:sym typeface="EB Garamond"/>
              </a:rPr>
              <a:t>The singular value decomposition is a method of decomposing a matrix into three other matrices . </a:t>
            </a:r>
            <a:endParaRPr/>
          </a:p>
          <a:p>
            <a:pPr marL="254000" lvl="0" indent="-249872" algn="l" rtl="0">
              <a:spcBef>
                <a:spcPts val="800"/>
              </a:spcBef>
              <a:spcAft>
                <a:spcPts val="0"/>
              </a:spcAft>
              <a:buSzPct val="78571"/>
              <a:buChar char="►"/>
            </a:pPr>
            <a:r>
              <a:rPr lang="en-GB" sz="1400" b="0" i="0" u="none" strike="noStrike">
                <a:solidFill>
                  <a:schemeClr val="lt1"/>
                </a:solidFill>
                <a:latin typeface="EB Garamond"/>
                <a:ea typeface="EB Garamond"/>
                <a:cs typeface="EB Garamond"/>
                <a:sym typeface="EB Garamond"/>
              </a:rPr>
              <a:t>Where </a:t>
            </a:r>
            <a:r>
              <a:rPr lang="en-GB" sz="1400" b="0" i="1" u="none" strike="noStrike">
                <a:solidFill>
                  <a:schemeClr val="lt1"/>
                </a:solidFill>
                <a:latin typeface="EB Garamond"/>
                <a:ea typeface="EB Garamond"/>
                <a:cs typeface="EB Garamond"/>
                <a:sym typeface="EB Garamond"/>
              </a:rPr>
              <a:t>A </a:t>
            </a:r>
            <a:r>
              <a:rPr lang="en-GB" sz="1400" b="0" i="0" u="none" strike="noStrike">
                <a:solidFill>
                  <a:schemeClr val="lt1"/>
                </a:solidFill>
                <a:latin typeface="EB Garamond"/>
                <a:ea typeface="EB Garamond"/>
                <a:cs typeface="EB Garamond"/>
                <a:sym typeface="EB Garamond"/>
              </a:rPr>
              <a:t>is a </a:t>
            </a:r>
            <a:r>
              <a:rPr lang="en-GB" sz="1400" b="0" i="1" u="none" strike="noStrike">
                <a:solidFill>
                  <a:schemeClr val="lt1"/>
                </a:solidFill>
                <a:latin typeface="EB Garamond"/>
                <a:ea typeface="EB Garamond"/>
                <a:cs typeface="EB Garamond"/>
                <a:sym typeface="EB Garamond"/>
              </a:rPr>
              <a:t>m x n </a:t>
            </a:r>
            <a:r>
              <a:rPr lang="en-GB" sz="1400" b="0" i="0" u="none" strike="noStrike">
                <a:solidFill>
                  <a:schemeClr val="lt1"/>
                </a:solidFill>
                <a:latin typeface="EB Garamond"/>
                <a:ea typeface="EB Garamond"/>
                <a:cs typeface="EB Garamond"/>
                <a:sym typeface="EB Garamond"/>
              </a:rPr>
              <a:t>utility matrix.</a:t>
            </a:r>
            <a:endParaRPr/>
          </a:p>
          <a:p>
            <a:pPr marL="254000" lvl="0" indent="-249872" algn="l" rtl="0">
              <a:spcBef>
                <a:spcPts val="800"/>
              </a:spcBef>
              <a:spcAft>
                <a:spcPts val="0"/>
              </a:spcAft>
              <a:buSzPct val="78571"/>
              <a:buChar char="►"/>
            </a:pPr>
            <a:r>
              <a:rPr lang="en-GB" sz="1400" b="0" i="0" u="none" strike="noStrike">
                <a:solidFill>
                  <a:schemeClr val="lt1"/>
                </a:solidFill>
                <a:latin typeface="EB Garamond"/>
                <a:ea typeface="EB Garamond"/>
                <a:cs typeface="EB Garamond"/>
                <a:sym typeface="EB Garamond"/>
              </a:rPr>
              <a:t> </a:t>
            </a:r>
            <a:r>
              <a:rPr lang="en-GB" sz="1400" b="0" i="1" u="none" strike="noStrike">
                <a:solidFill>
                  <a:schemeClr val="lt1"/>
                </a:solidFill>
                <a:latin typeface="EB Garamond"/>
                <a:ea typeface="EB Garamond"/>
                <a:cs typeface="EB Garamond"/>
                <a:sym typeface="EB Garamond"/>
              </a:rPr>
              <a:t>U </a:t>
            </a:r>
            <a:r>
              <a:rPr lang="en-GB" sz="1400" b="0" i="0" u="none" strike="noStrike">
                <a:solidFill>
                  <a:schemeClr val="lt1"/>
                </a:solidFill>
                <a:latin typeface="EB Garamond"/>
                <a:ea typeface="EB Garamond"/>
                <a:cs typeface="EB Garamond"/>
                <a:sym typeface="EB Garamond"/>
              </a:rPr>
              <a:t>is a </a:t>
            </a:r>
            <a:r>
              <a:rPr lang="en-GB" sz="1400" b="0" i="1" u="none" strike="noStrike">
                <a:solidFill>
                  <a:schemeClr val="lt1"/>
                </a:solidFill>
                <a:latin typeface="EB Garamond"/>
                <a:ea typeface="EB Garamond"/>
                <a:cs typeface="EB Garamond"/>
                <a:sym typeface="EB Garamond"/>
              </a:rPr>
              <a:t>m x r</a:t>
            </a:r>
            <a:r>
              <a:rPr lang="en-GB" sz="1400" b="0" i="0" u="none" strike="noStrike">
                <a:solidFill>
                  <a:schemeClr val="lt1"/>
                </a:solidFill>
                <a:latin typeface="EB Garamond"/>
                <a:ea typeface="EB Garamond"/>
                <a:cs typeface="EB Garamond"/>
                <a:sym typeface="EB Garamond"/>
              </a:rPr>
              <a:t> orthogonal left singular matrix, which represents the relationship between users and latent factors. </a:t>
            </a:r>
            <a:r>
              <a:rPr lang="en-GB">
                <a:solidFill>
                  <a:schemeClr val="lt1"/>
                </a:solidFill>
                <a:latin typeface="EB Garamond"/>
                <a:ea typeface="EB Garamond"/>
                <a:cs typeface="EB Garamond"/>
                <a:sym typeface="EB Garamond"/>
              </a:rPr>
              <a:t>It is a user space.</a:t>
            </a:r>
            <a:endParaRPr/>
          </a:p>
          <a:p>
            <a:pPr marL="254000" lvl="0" indent="-249872" algn="l" rtl="0">
              <a:spcBef>
                <a:spcPts val="800"/>
              </a:spcBef>
              <a:spcAft>
                <a:spcPts val="0"/>
              </a:spcAft>
              <a:buSzPct val="78571"/>
              <a:buChar char="►"/>
            </a:pPr>
            <a:r>
              <a:rPr lang="en-GB" sz="1400" b="0" i="0" u="none" strike="noStrike">
                <a:solidFill>
                  <a:srgbClr val="000000"/>
                </a:solidFill>
                <a:latin typeface="EB Garamond"/>
                <a:ea typeface="EB Garamond"/>
                <a:cs typeface="EB Garamond"/>
                <a:sym typeface="EB Garamond"/>
              </a:rPr>
              <a:t> </a:t>
            </a:r>
            <a:r>
              <a:rPr lang="en-GB" sz="1400" b="0" i="1" u="none" strike="noStrike">
                <a:solidFill>
                  <a:schemeClr val="lt1"/>
                </a:solidFill>
                <a:latin typeface="EB Garamond"/>
                <a:ea typeface="EB Garamond"/>
                <a:cs typeface="EB Garamond"/>
                <a:sym typeface="EB Garamond"/>
              </a:rPr>
              <a:t>S </a:t>
            </a:r>
            <a:r>
              <a:rPr lang="en-GB" sz="1400" b="0" i="0" u="none" strike="noStrike">
                <a:solidFill>
                  <a:schemeClr val="lt1"/>
                </a:solidFill>
                <a:latin typeface="EB Garamond"/>
                <a:ea typeface="EB Garamond"/>
                <a:cs typeface="EB Garamond"/>
                <a:sym typeface="EB Garamond"/>
              </a:rPr>
              <a:t>is a  </a:t>
            </a:r>
            <a:r>
              <a:rPr lang="en-GB" sz="1400" b="0" i="1" u="none" strike="noStrike">
                <a:solidFill>
                  <a:schemeClr val="lt1"/>
                </a:solidFill>
                <a:latin typeface="EB Garamond"/>
                <a:ea typeface="EB Garamond"/>
                <a:cs typeface="EB Garamond"/>
                <a:sym typeface="EB Garamond"/>
              </a:rPr>
              <a:t>r x r </a:t>
            </a:r>
            <a:r>
              <a:rPr lang="en-GB" sz="1400" b="0" i="0" u="none" strike="noStrike">
                <a:solidFill>
                  <a:schemeClr val="lt1"/>
                </a:solidFill>
                <a:latin typeface="EB Garamond"/>
                <a:ea typeface="EB Garamond"/>
                <a:cs typeface="EB Garamond"/>
                <a:sym typeface="EB Garamond"/>
              </a:rPr>
              <a:t>diagonal matrix, which describes the strength of each latent factor </a:t>
            </a:r>
            <a:r>
              <a:rPr lang="en-GB" sz="1400" b="0" i="0" u="none" strike="noStrike">
                <a:solidFill>
                  <a:srgbClr val="000000"/>
                </a:solidFill>
                <a:latin typeface="EB Garamond"/>
                <a:ea typeface="EB Garamond"/>
                <a:cs typeface="EB Garamond"/>
                <a:sym typeface="EB Garamond"/>
              </a:rPr>
              <a:t>.</a:t>
            </a:r>
            <a:endParaRPr/>
          </a:p>
          <a:p>
            <a:pPr marL="254000" lvl="0" indent="-190500" algn="l" rtl="0">
              <a:spcBef>
                <a:spcPts val="800"/>
              </a:spcBef>
              <a:spcAft>
                <a:spcPts val="0"/>
              </a:spcAft>
              <a:buSzPct val="78571"/>
              <a:buNone/>
            </a:pPr>
            <a:endParaRPr>
              <a:solidFill>
                <a:schemeClr val="lt1"/>
              </a:solidFill>
            </a:endParaRPr>
          </a:p>
        </p:txBody>
      </p:sp>
      <p:pic>
        <p:nvPicPr>
          <p:cNvPr id="810" name="Google Shape;810;p56" descr="Tools with solid fill"/>
          <p:cNvPicPr preferRelativeResize="0"/>
          <p:nvPr/>
        </p:nvPicPr>
        <p:blipFill rotWithShape="1">
          <a:blip r:embed="rId3">
            <a:alphaModFix/>
          </a:blip>
          <a:srcRect/>
          <a:stretch/>
        </p:blipFill>
        <p:spPr>
          <a:xfrm>
            <a:off x="5670186" y="457200"/>
            <a:ext cx="685800" cy="685800"/>
          </a:xfrm>
          <a:prstGeom prst="rect">
            <a:avLst/>
          </a:prstGeom>
          <a:noFill/>
          <a:ln>
            <a:noFill/>
          </a:ln>
        </p:spPr>
      </p:pic>
      <p:pic>
        <p:nvPicPr>
          <p:cNvPr id="811" name="Google Shape;811;p56"/>
          <p:cNvPicPr preferRelativeResize="0"/>
          <p:nvPr/>
        </p:nvPicPr>
        <p:blipFill rotWithShape="1">
          <a:blip r:embed="rId4">
            <a:alphaModFix/>
          </a:blip>
          <a:srcRect/>
          <a:stretch/>
        </p:blipFill>
        <p:spPr>
          <a:xfrm>
            <a:off x="4037823" y="1217645"/>
            <a:ext cx="1266631" cy="279918"/>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57"/>
          <p:cNvSpPr txBox="1">
            <a:spLocks noGrp="1"/>
          </p:cNvSpPr>
          <p:nvPr>
            <p:ph type="title"/>
          </p:nvPr>
        </p:nvSpPr>
        <p:spPr>
          <a:xfrm>
            <a:off x="508000" y="457200"/>
            <a:ext cx="6447501" cy="488095"/>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chemeClr val="accent5"/>
              </a:buClr>
              <a:buSzPts val="1800"/>
              <a:buFont typeface="Trebuchet MS"/>
              <a:buNone/>
            </a:pPr>
            <a:r>
              <a:rPr lang="en-GB" sz="1800">
                <a:solidFill>
                  <a:schemeClr val="accent5"/>
                </a:solidFill>
              </a:rPr>
              <a:t>Singular Value Decomposition(Continued)</a:t>
            </a:r>
            <a:endParaRPr/>
          </a:p>
        </p:txBody>
      </p:sp>
      <p:sp>
        <p:nvSpPr>
          <p:cNvPr id="817" name="Google Shape;817;p57"/>
          <p:cNvSpPr txBox="1">
            <a:spLocks noGrp="1"/>
          </p:cNvSpPr>
          <p:nvPr>
            <p:ph type="body" idx="1"/>
          </p:nvPr>
        </p:nvSpPr>
        <p:spPr>
          <a:xfrm>
            <a:off x="508000" y="1144581"/>
            <a:ext cx="6447501" cy="2910580"/>
          </a:xfrm>
          <a:prstGeom prst="rect">
            <a:avLst/>
          </a:prstGeom>
          <a:noFill/>
          <a:ln>
            <a:noFill/>
          </a:ln>
        </p:spPr>
        <p:txBody>
          <a:bodyPr spcFirstLastPara="1" wrap="square" lIns="68575" tIns="34275" rIns="68575" bIns="34275" anchor="t" anchorCtr="0">
            <a:normAutofit/>
          </a:bodyPr>
          <a:lstStyle/>
          <a:p>
            <a:pPr marL="254000" lvl="0" indent="-260350" algn="l" rtl="0">
              <a:spcBef>
                <a:spcPts val="0"/>
              </a:spcBef>
              <a:spcAft>
                <a:spcPts val="0"/>
              </a:spcAft>
              <a:buSzPts val="1100"/>
              <a:buChar char="►"/>
            </a:pPr>
            <a:r>
              <a:rPr lang="en-GB" sz="1400" b="0" i="1" u="none" strike="noStrike">
                <a:solidFill>
                  <a:schemeClr val="lt1"/>
                </a:solidFill>
                <a:latin typeface="EB Garamond"/>
                <a:ea typeface="EB Garamond"/>
                <a:cs typeface="EB Garamond"/>
                <a:sym typeface="EB Garamond"/>
              </a:rPr>
              <a:t>V </a:t>
            </a:r>
            <a:r>
              <a:rPr lang="en-GB" sz="1400" b="0" i="0" u="none" strike="noStrike">
                <a:solidFill>
                  <a:schemeClr val="lt1"/>
                </a:solidFill>
                <a:latin typeface="EB Garamond"/>
                <a:ea typeface="EB Garamond"/>
                <a:cs typeface="EB Garamond"/>
                <a:sym typeface="EB Garamond"/>
              </a:rPr>
              <a:t>is a </a:t>
            </a:r>
            <a:r>
              <a:rPr lang="en-GB" sz="1400" b="0" i="1" u="none" strike="noStrike">
                <a:solidFill>
                  <a:schemeClr val="lt1"/>
                </a:solidFill>
                <a:latin typeface="EB Garamond"/>
                <a:ea typeface="EB Garamond"/>
                <a:cs typeface="EB Garamond"/>
                <a:sym typeface="EB Garamond"/>
              </a:rPr>
              <a:t>r x n </a:t>
            </a:r>
            <a:r>
              <a:rPr lang="en-GB" sz="1400" b="0" i="0" u="none" strike="noStrike">
                <a:solidFill>
                  <a:schemeClr val="lt1"/>
                </a:solidFill>
                <a:latin typeface="EB Garamond"/>
                <a:ea typeface="EB Garamond"/>
                <a:cs typeface="EB Garamond"/>
                <a:sym typeface="EB Garamond"/>
              </a:rPr>
              <a:t>diagonal right singular matrix, which indicates the similarity between items and latent factors. It is a item space  </a:t>
            </a:r>
            <a:r>
              <a:rPr lang="en-GB" sz="1400" b="0" i="1" u="none" strike="noStrike">
                <a:solidFill>
                  <a:srgbClr val="000000"/>
                </a:solidFill>
                <a:latin typeface="EB Garamond"/>
                <a:ea typeface="EB Garamond"/>
                <a:cs typeface="EB Garamond"/>
                <a:sym typeface="EB Garamond"/>
              </a:rPr>
              <a:t>V</a:t>
            </a:r>
            <a:endParaRPr/>
          </a:p>
          <a:p>
            <a:pPr marL="254000" lvl="0" indent="-260350" algn="l" rtl="0">
              <a:spcBef>
                <a:spcPts val="800"/>
              </a:spcBef>
              <a:spcAft>
                <a:spcPts val="0"/>
              </a:spcAft>
              <a:buSzPts val="1100"/>
              <a:buChar char="►"/>
            </a:pPr>
            <a:r>
              <a:rPr lang="en-GB" sz="1400" b="0" i="0" u="none" strike="noStrike">
                <a:solidFill>
                  <a:schemeClr val="lt1"/>
                </a:solidFill>
                <a:latin typeface="EB Garamond"/>
                <a:ea typeface="EB Garamond"/>
                <a:cs typeface="EB Garamond"/>
                <a:sym typeface="EB Garamond"/>
              </a:rPr>
              <a:t>The latent factors here are the characteristics of the items, for example, the genre of the music. </a:t>
            </a:r>
            <a:r>
              <a:rPr lang="en-GB" sz="1400" b="0" i="1" u="none" strike="noStrike">
                <a:solidFill>
                  <a:schemeClr val="lt1"/>
                </a:solidFill>
                <a:latin typeface="EB Garamond"/>
                <a:ea typeface="EB Garamond"/>
                <a:cs typeface="EB Garamond"/>
                <a:sym typeface="EB Garamond"/>
              </a:rPr>
              <a:t> </a:t>
            </a:r>
            <a:endParaRPr>
              <a:solidFill>
                <a:schemeClr val="lt1"/>
              </a:solidFill>
              <a:latin typeface="EB Garamond"/>
              <a:ea typeface="EB Garamond"/>
              <a:cs typeface="EB Garamond"/>
              <a:sym typeface="EB Garamond"/>
            </a:endParaRPr>
          </a:p>
          <a:p>
            <a:pPr marL="254000" lvl="0" indent="-260350" algn="l" rtl="0">
              <a:spcBef>
                <a:spcPts val="800"/>
              </a:spcBef>
              <a:spcAft>
                <a:spcPts val="0"/>
              </a:spcAft>
              <a:buSzPts val="1100"/>
              <a:buChar char="►"/>
            </a:pPr>
            <a:r>
              <a:rPr lang="en-GB" sz="1400" b="0" i="0" u="none" strike="noStrike">
                <a:solidFill>
                  <a:schemeClr val="lt1"/>
                </a:solidFill>
                <a:latin typeface="EB Garamond"/>
                <a:ea typeface="EB Garamond"/>
                <a:cs typeface="EB Garamond"/>
                <a:sym typeface="EB Garamond"/>
              </a:rPr>
              <a:t>The SVD decreases the dimension of the utility matrix </a:t>
            </a:r>
            <a:r>
              <a:rPr lang="en-GB" sz="1400" b="0" i="1" u="none" strike="noStrike">
                <a:solidFill>
                  <a:schemeClr val="lt1"/>
                </a:solidFill>
                <a:latin typeface="EB Garamond"/>
                <a:ea typeface="EB Garamond"/>
                <a:cs typeface="EB Garamond"/>
                <a:sym typeface="EB Garamond"/>
              </a:rPr>
              <a:t>A </a:t>
            </a:r>
            <a:r>
              <a:rPr lang="en-GB" sz="1400" b="0" i="0" u="none" strike="noStrike">
                <a:solidFill>
                  <a:schemeClr val="lt1"/>
                </a:solidFill>
                <a:latin typeface="EB Garamond"/>
                <a:ea typeface="EB Garamond"/>
                <a:cs typeface="EB Garamond"/>
                <a:sym typeface="EB Garamond"/>
              </a:rPr>
              <a:t>by extracting its latent factors. </a:t>
            </a:r>
            <a:endParaRPr/>
          </a:p>
          <a:p>
            <a:pPr marL="254000" lvl="0" indent="-260350" algn="l" rtl="0">
              <a:spcBef>
                <a:spcPts val="800"/>
              </a:spcBef>
              <a:spcAft>
                <a:spcPts val="0"/>
              </a:spcAft>
              <a:buSzPts val="1100"/>
              <a:buChar char="►"/>
            </a:pPr>
            <a:r>
              <a:rPr lang="en-GB" sz="1400" b="0" i="0" u="none" strike="noStrike">
                <a:solidFill>
                  <a:schemeClr val="lt1"/>
                </a:solidFill>
                <a:latin typeface="EB Garamond"/>
                <a:ea typeface="EB Garamond"/>
                <a:cs typeface="EB Garamond"/>
                <a:sym typeface="EB Garamond"/>
              </a:rPr>
              <a:t>It maps each user and each item into a </a:t>
            </a:r>
            <a:r>
              <a:rPr lang="en-GB" sz="1400" b="0" i="1" u="none" strike="noStrike">
                <a:solidFill>
                  <a:schemeClr val="lt1"/>
                </a:solidFill>
                <a:latin typeface="EB Garamond"/>
                <a:ea typeface="EB Garamond"/>
                <a:cs typeface="EB Garamond"/>
                <a:sym typeface="EB Garamond"/>
              </a:rPr>
              <a:t>r</a:t>
            </a:r>
            <a:r>
              <a:rPr lang="en-GB" sz="1400" b="0" i="0" u="none" strike="noStrike">
                <a:solidFill>
                  <a:schemeClr val="lt1"/>
                </a:solidFill>
                <a:latin typeface="EB Garamond"/>
                <a:ea typeface="EB Garamond"/>
                <a:cs typeface="EB Garamond"/>
                <a:sym typeface="EB Garamond"/>
              </a:rPr>
              <a:t>-dimensional latent space. This mapping facilitates a clear representation of relationships between users and items .</a:t>
            </a:r>
            <a:r>
              <a:rPr lang="en-GB" sz="1400" b="0" i="1" u="none" strike="noStrike">
                <a:solidFill>
                  <a:srgbClr val="000000"/>
                </a:solidFill>
                <a:latin typeface="EB Garamond"/>
                <a:ea typeface="EB Garamond"/>
                <a:cs typeface="EB Garamond"/>
                <a:sym typeface="EB Garamond"/>
              </a:rPr>
              <a:t>x n </a:t>
            </a:r>
            <a:r>
              <a:rPr lang="en-GB" sz="1400" b="0" i="0" u="none" strike="noStrike">
                <a:solidFill>
                  <a:srgbClr val="000000"/>
                </a:solidFill>
                <a:latin typeface="EB Garamond"/>
                <a:ea typeface="EB Garamond"/>
                <a:cs typeface="EB Garamond"/>
                <a:sym typeface="EB Garamond"/>
              </a:rPr>
              <a:t>diagonal right singular matrix, which indicates the similarity between items and latent factors.</a:t>
            </a:r>
            <a:endParaRPr/>
          </a:p>
        </p:txBody>
      </p:sp>
      <p:pic>
        <p:nvPicPr>
          <p:cNvPr id="818" name="Google Shape;818;p57"/>
          <p:cNvPicPr preferRelativeResize="0"/>
          <p:nvPr/>
        </p:nvPicPr>
        <p:blipFill rotWithShape="1">
          <a:blip r:embed="rId3">
            <a:alphaModFix/>
          </a:blip>
          <a:srcRect/>
          <a:stretch/>
        </p:blipFill>
        <p:spPr>
          <a:xfrm>
            <a:off x="3345030" y="3170075"/>
            <a:ext cx="1266631" cy="279918"/>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58"/>
          <p:cNvSpPr txBox="1">
            <a:spLocks noGrp="1"/>
          </p:cNvSpPr>
          <p:nvPr>
            <p:ph type="title"/>
          </p:nvPr>
        </p:nvSpPr>
        <p:spPr>
          <a:xfrm>
            <a:off x="508000" y="457200"/>
            <a:ext cx="8165700" cy="9906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GB" sz="2400"/>
              <a:t>GRAPHICAL REPRESENTATION OF SVD</a:t>
            </a:r>
            <a:endParaRPr sz="2400"/>
          </a:p>
          <a:p>
            <a:pPr marL="0" lvl="0" indent="0" algn="l" rtl="0">
              <a:spcBef>
                <a:spcPts val="0"/>
              </a:spcBef>
              <a:spcAft>
                <a:spcPts val="0"/>
              </a:spcAft>
              <a:buNone/>
            </a:pPr>
            <a:r>
              <a:rPr lang="en-GB" sz="2400"/>
              <a:t>DIMENSIONALITY REDUCTION</a:t>
            </a:r>
            <a:endParaRPr sz="2300"/>
          </a:p>
        </p:txBody>
      </p:sp>
      <p:pic>
        <p:nvPicPr>
          <p:cNvPr id="825" name="Google Shape;825;p58"/>
          <p:cNvPicPr preferRelativeResize="0"/>
          <p:nvPr/>
        </p:nvPicPr>
        <p:blipFill rotWithShape="1">
          <a:blip r:embed="rId3">
            <a:alphaModFix/>
          </a:blip>
          <a:srcRect b="28764"/>
          <a:stretch/>
        </p:blipFill>
        <p:spPr>
          <a:xfrm>
            <a:off x="579875" y="1926684"/>
            <a:ext cx="5834825" cy="175897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3"/>
          <p:cNvSpPr txBox="1">
            <a:spLocks noGrp="1"/>
          </p:cNvSpPr>
          <p:nvPr>
            <p:ph type="title"/>
          </p:nvPr>
        </p:nvSpPr>
        <p:spPr>
          <a:xfrm>
            <a:off x="508000" y="457200"/>
            <a:ext cx="6447600" cy="9906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chemeClr val="accent1"/>
              </a:buClr>
              <a:buSzPts val="2700"/>
              <a:buFont typeface="Trebuchet MS"/>
              <a:buNone/>
            </a:pPr>
            <a:r>
              <a:rPr lang="en-GB"/>
              <a:t>Where it is used ?</a:t>
            </a:r>
            <a:endParaRPr/>
          </a:p>
        </p:txBody>
      </p:sp>
      <p:pic>
        <p:nvPicPr>
          <p:cNvPr id="213" name="Google Shape;213;p33"/>
          <p:cNvPicPr preferRelativeResize="0"/>
          <p:nvPr/>
        </p:nvPicPr>
        <p:blipFill rotWithShape="1">
          <a:blip r:embed="rId3">
            <a:alphaModFix/>
          </a:blip>
          <a:srcRect/>
          <a:stretch/>
        </p:blipFill>
        <p:spPr>
          <a:xfrm>
            <a:off x="672033" y="1276739"/>
            <a:ext cx="1329384" cy="990600"/>
          </a:xfrm>
          <a:prstGeom prst="rect">
            <a:avLst/>
          </a:prstGeom>
          <a:noFill/>
          <a:ln>
            <a:noFill/>
          </a:ln>
        </p:spPr>
      </p:pic>
      <p:pic>
        <p:nvPicPr>
          <p:cNvPr id="214" name="Google Shape;214;p33"/>
          <p:cNvPicPr preferRelativeResize="0"/>
          <p:nvPr/>
        </p:nvPicPr>
        <p:blipFill rotWithShape="1">
          <a:blip r:embed="rId4">
            <a:alphaModFix/>
          </a:blip>
          <a:srcRect/>
          <a:stretch/>
        </p:blipFill>
        <p:spPr>
          <a:xfrm>
            <a:off x="2609714" y="1450441"/>
            <a:ext cx="1245830" cy="643196"/>
          </a:xfrm>
          <a:prstGeom prst="rect">
            <a:avLst/>
          </a:prstGeom>
          <a:noFill/>
          <a:ln>
            <a:noFill/>
          </a:ln>
        </p:spPr>
      </p:pic>
      <p:pic>
        <p:nvPicPr>
          <p:cNvPr id="215" name="Google Shape;215;p33"/>
          <p:cNvPicPr preferRelativeResize="0"/>
          <p:nvPr/>
        </p:nvPicPr>
        <p:blipFill rotWithShape="1">
          <a:blip r:embed="rId5">
            <a:alphaModFix/>
          </a:blip>
          <a:srcRect/>
          <a:stretch/>
        </p:blipFill>
        <p:spPr>
          <a:xfrm>
            <a:off x="4572000" y="1447800"/>
            <a:ext cx="744088" cy="637952"/>
          </a:xfrm>
          <a:prstGeom prst="rect">
            <a:avLst/>
          </a:prstGeom>
          <a:noFill/>
          <a:ln>
            <a:noFill/>
          </a:ln>
        </p:spPr>
      </p:pic>
      <p:pic>
        <p:nvPicPr>
          <p:cNvPr id="216" name="Google Shape;216;p33"/>
          <p:cNvPicPr preferRelativeResize="0"/>
          <p:nvPr/>
        </p:nvPicPr>
        <p:blipFill rotWithShape="1">
          <a:blip r:embed="rId6">
            <a:alphaModFix/>
          </a:blip>
          <a:srcRect/>
          <a:stretch/>
        </p:blipFill>
        <p:spPr>
          <a:xfrm>
            <a:off x="694108" y="2462478"/>
            <a:ext cx="628508" cy="609626"/>
          </a:xfrm>
          <a:prstGeom prst="rect">
            <a:avLst/>
          </a:prstGeom>
          <a:noFill/>
          <a:ln>
            <a:noFill/>
          </a:ln>
        </p:spPr>
      </p:pic>
      <p:pic>
        <p:nvPicPr>
          <p:cNvPr id="217" name="Google Shape;217;p33"/>
          <p:cNvPicPr preferRelativeResize="0"/>
          <p:nvPr/>
        </p:nvPicPr>
        <p:blipFill rotWithShape="1">
          <a:blip r:embed="rId7">
            <a:alphaModFix/>
          </a:blip>
          <a:srcRect/>
          <a:stretch/>
        </p:blipFill>
        <p:spPr>
          <a:xfrm>
            <a:off x="2637758" y="2331015"/>
            <a:ext cx="924204" cy="924204"/>
          </a:xfrm>
          <a:prstGeom prst="rect">
            <a:avLst/>
          </a:prstGeom>
          <a:noFill/>
          <a:ln>
            <a:noFill/>
          </a:ln>
        </p:spPr>
      </p:pic>
      <p:pic>
        <p:nvPicPr>
          <p:cNvPr id="218" name="Google Shape;218;p33"/>
          <p:cNvPicPr preferRelativeResize="0"/>
          <p:nvPr/>
        </p:nvPicPr>
        <p:blipFill rotWithShape="1">
          <a:blip r:embed="rId8">
            <a:alphaModFix/>
          </a:blip>
          <a:srcRect/>
          <a:stretch/>
        </p:blipFill>
        <p:spPr>
          <a:xfrm>
            <a:off x="4625650" y="2478443"/>
            <a:ext cx="620257" cy="600658"/>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60"/>
          <p:cNvSpPr txBox="1">
            <a:spLocks noGrp="1"/>
          </p:cNvSpPr>
          <p:nvPr>
            <p:ph type="title"/>
          </p:nvPr>
        </p:nvSpPr>
        <p:spPr>
          <a:xfrm>
            <a:off x="508000" y="457200"/>
            <a:ext cx="6447600" cy="5046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GB"/>
              <a:t>Code:</a:t>
            </a:r>
            <a:endParaRPr/>
          </a:p>
        </p:txBody>
      </p:sp>
      <p:sp>
        <p:nvSpPr>
          <p:cNvPr id="838" name="Google Shape;838;p60"/>
          <p:cNvSpPr txBox="1">
            <a:spLocks noGrp="1"/>
          </p:cNvSpPr>
          <p:nvPr>
            <p:ph type="body" idx="1"/>
          </p:nvPr>
        </p:nvSpPr>
        <p:spPr>
          <a:xfrm>
            <a:off x="444350" y="1116453"/>
            <a:ext cx="8127300" cy="3843000"/>
          </a:xfrm>
          <a:prstGeom prst="rect">
            <a:avLst/>
          </a:prstGeom>
        </p:spPr>
        <p:txBody>
          <a:bodyPr spcFirstLastPara="1" wrap="square" lIns="68575" tIns="34275" rIns="68575" bIns="34275" anchor="t" anchorCtr="0">
            <a:noAutofit/>
          </a:bodyPr>
          <a:lstStyle/>
          <a:p>
            <a:pPr marL="0" lvl="0" indent="0" algn="l" rtl="0">
              <a:lnSpc>
                <a:spcPct val="135714"/>
              </a:lnSpc>
              <a:spcBef>
                <a:spcPts val="0"/>
              </a:spcBef>
              <a:spcAft>
                <a:spcPts val="0"/>
              </a:spcAft>
              <a:buClr>
                <a:schemeClr val="dk1"/>
              </a:buClr>
              <a:buSzPts val="1100"/>
              <a:buFont typeface="Arial"/>
              <a:buNone/>
            </a:pPr>
            <a:r>
              <a:rPr lang="en-GB" sz="1350" b="1" dirty="0">
                <a:solidFill>
                  <a:srgbClr val="FF9D00"/>
                </a:solidFill>
                <a:highlight>
                  <a:schemeClr val="dk1"/>
                </a:highlight>
                <a:latin typeface="Courier New"/>
                <a:ea typeface="Courier New"/>
                <a:cs typeface="Courier New"/>
                <a:sym typeface="Courier New"/>
              </a:rPr>
              <a:t>import</a:t>
            </a:r>
            <a:r>
              <a:rPr lang="en-GB" sz="1350" dirty="0">
                <a:solidFill>
                  <a:srgbClr val="FFFFFF"/>
                </a:solidFill>
                <a:highlight>
                  <a:schemeClr val="dk1"/>
                </a:highlight>
                <a:latin typeface="Courier New"/>
                <a:ea typeface="Courier New"/>
                <a:cs typeface="Courier New"/>
                <a:sym typeface="Courier New"/>
              </a:rPr>
              <a:t> </a:t>
            </a:r>
            <a:r>
              <a:rPr lang="en-GB" sz="1350" dirty="0" err="1">
                <a:solidFill>
                  <a:srgbClr val="FFFFFF"/>
                </a:solidFill>
                <a:highlight>
                  <a:schemeClr val="dk1"/>
                </a:highlight>
                <a:latin typeface="Courier New"/>
                <a:ea typeface="Courier New"/>
                <a:cs typeface="Courier New"/>
                <a:sym typeface="Courier New"/>
              </a:rPr>
              <a:t>numpy</a:t>
            </a:r>
            <a:r>
              <a:rPr lang="en-GB" sz="1350" dirty="0">
                <a:solidFill>
                  <a:srgbClr val="FFFFFF"/>
                </a:solidFill>
                <a:highlight>
                  <a:schemeClr val="dk1"/>
                </a:highlight>
                <a:latin typeface="Courier New"/>
                <a:ea typeface="Courier New"/>
                <a:cs typeface="Courier New"/>
                <a:sym typeface="Courier New"/>
              </a:rPr>
              <a:t> </a:t>
            </a:r>
            <a:r>
              <a:rPr lang="en-GB" sz="1350" b="1" dirty="0">
                <a:solidFill>
                  <a:srgbClr val="FF9D00"/>
                </a:solidFill>
                <a:highlight>
                  <a:schemeClr val="dk1"/>
                </a:highlight>
                <a:latin typeface="Courier New"/>
                <a:ea typeface="Courier New"/>
                <a:cs typeface="Courier New"/>
                <a:sym typeface="Courier New"/>
              </a:rPr>
              <a:t>as</a:t>
            </a:r>
            <a:r>
              <a:rPr lang="en-GB" sz="1350" dirty="0">
                <a:solidFill>
                  <a:srgbClr val="FFFFFF"/>
                </a:solidFill>
                <a:highlight>
                  <a:schemeClr val="dk1"/>
                </a:highlight>
                <a:latin typeface="Courier New"/>
                <a:ea typeface="Courier New"/>
                <a:cs typeface="Courier New"/>
                <a:sym typeface="Courier New"/>
              </a:rPr>
              <a:t> np</a:t>
            </a:r>
            <a:endParaRPr sz="1350" dirty="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350" b="1" dirty="0">
                <a:solidFill>
                  <a:srgbClr val="FF9D00"/>
                </a:solidFill>
                <a:highlight>
                  <a:schemeClr val="dk1"/>
                </a:highlight>
                <a:latin typeface="Courier New"/>
                <a:ea typeface="Courier New"/>
                <a:cs typeface="Courier New"/>
                <a:sym typeface="Courier New"/>
              </a:rPr>
              <a:t>from</a:t>
            </a:r>
            <a:r>
              <a:rPr lang="en-GB" sz="1350" dirty="0">
                <a:solidFill>
                  <a:srgbClr val="FFFFFF"/>
                </a:solidFill>
                <a:highlight>
                  <a:schemeClr val="dk1"/>
                </a:highlight>
                <a:latin typeface="Courier New"/>
                <a:ea typeface="Courier New"/>
                <a:cs typeface="Courier New"/>
                <a:sym typeface="Courier New"/>
              </a:rPr>
              <a:t> </a:t>
            </a:r>
            <a:r>
              <a:rPr lang="en-GB" sz="1350" dirty="0" err="1">
                <a:solidFill>
                  <a:srgbClr val="FFFFFF"/>
                </a:solidFill>
                <a:highlight>
                  <a:schemeClr val="dk1"/>
                </a:highlight>
                <a:latin typeface="Courier New"/>
                <a:ea typeface="Courier New"/>
                <a:cs typeface="Courier New"/>
                <a:sym typeface="Courier New"/>
              </a:rPr>
              <a:t>scipy.linalg</a:t>
            </a:r>
            <a:r>
              <a:rPr lang="en-GB" sz="1350" dirty="0">
                <a:solidFill>
                  <a:srgbClr val="FFFFFF"/>
                </a:solidFill>
                <a:highlight>
                  <a:schemeClr val="dk1"/>
                </a:highlight>
                <a:latin typeface="Courier New"/>
                <a:ea typeface="Courier New"/>
                <a:cs typeface="Courier New"/>
                <a:sym typeface="Courier New"/>
              </a:rPr>
              <a:t> </a:t>
            </a:r>
            <a:r>
              <a:rPr lang="en-GB" sz="1350" b="1" dirty="0">
                <a:solidFill>
                  <a:srgbClr val="FF9D00"/>
                </a:solidFill>
                <a:highlight>
                  <a:schemeClr val="dk1"/>
                </a:highlight>
                <a:latin typeface="Courier New"/>
                <a:ea typeface="Courier New"/>
                <a:cs typeface="Courier New"/>
                <a:sym typeface="Courier New"/>
              </a:rPr>
              <a:t>import</a:t>
            </a:r>
            <a:r>
              <a:rPr lang="en-GB" sz="1350" dirty="0">
                <a:solidFill>
                  <a:srgbClr val="FFFFFF"/>
                </a:solidFill>
                <a:highlight>
                  <a:schemeClr val="dk1"/>
                </a:highlight>
                <a:latin typeface="Courier New"/>
                <a:ea typeface="Courier New"/>
                <a:cs typeface="Courier New"/>
                <a:sym typeface="Courier New"/>
              </a:rPr>
              <a:t> </a:t>
            </a:r>
            <a:r>
              <a:rPr lang="en-GB" sz="1350" dirty="0" err="1">
                <a:solidFill>
                  <a:srgbClr val="FFFFFF"/>
                </a:solidFill>
                <a:highlight>
                  <a:schemeClr val="dk1"/>
                </a:highlight>
                <a:latin typeface="Courier New"/>
                <a:ea typeface="Courier New"/>
                <a:cs typeface="Courier New"/>
                <a:sym typeface="Courier New"/>
              </a:rPr>
              <a:t>svd</a:t>
            </a:r>
            <a:endParaRPr sz="1350" dirty="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350" dirty="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350" i="1" dirty="0">
                <a:solidFill>
                  <a:srgbClr val="0088FF"/>
                </a:solidFill>
                <a:highlight>
                  <a:schemeClr val="dk1"/>
                </a:highlight>
                <a:latin typeface="Courier New"/>
                <a:ea typeface="Courier New"/>
                <a:cs typeface="Courier New"/>
                <a:sym typeface="Courier New"/>
              </a:rPr>
              <a:t># Generate temporary data</a:t>
            </a:r>
            <a:endParaRPr sz="1350" i="1" dirty="0">
              <a:solidFill>
                <a:srgbClr val="0088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350" dirty="0">
                <a:solidFill>
                  <a:srgbClr val="FFFFFF"/>
                </a:solidFill>
                <a:highlight>
                  <a:schemeClr val="dk1"/>
                </a:highlight>
                <a:latin typeface="Courier New"/>
                <a:ea typeface="Courier New"/>
                <a:cs typeface="Courier New"/>
                <a:sym typeface="Courier New"/>
              </a:rPr>
              <a:t>matrix </a:t>
            </a:r>
            <a:r>
              <a:rPr lang="en-GB" sz="1350" b="1" dirty="0">
                <a:solidFill>
                  <a:srgbClr val="FF9D00"/>
                </a:solidFill>
                <a:highlight>
                  <a:schemeClr val="dk1"/>
                </a:highlight>
                <a:latin typeface="Courier New"/>
                <a:ea typeface="Courier New"/>
                <a:cs typeface="Courier New"/>
                <a:sym typeface="Courier New"/>
              </a:rPr>
              <a:t>=</a:t>
            </a:r>
            <a:r>
              <a:rPr lang="en-GB" sz="1350" dirty="0">
                <a:solidFill>
                  <a:srgbClr val="FFFFFF"/>
                </a:solidFill>
                <a:highlight>
                  <a:schemeClr val="dk1"/>
                </a:highlight>
                <a:latin typeface="Courier New"/>
                <a:ea typeface="Courier New"/>
                <a:cs typeface="Courier New"/>
                <a:sym typeface="Courier New"/>
              </a:rPr>
              <a:t> </a:t>
            </a:r>
            <a:r>
              <a:rPr lang="en-GB" sz="1350" dirty="0" err="1">
                <a:solidFill>
                  <a:srgbClr val="FFFFFF"/>
                </a:solidFill>
                <a:highlight>
                  <a:schemeClr val="dk1"/>
                </a:highlight>
                <a:latin typeface="Courier New"/>
                <a:ea typeface="Courier New"/>
                <a:cs typeface="Courier New"/>
                <a:sym typeface="Courier New"/>
              </a:rPr>
              <a:t>np.</a:t>
            </a:r>
            <a:r>
              <a:rPr lang="en-GB" sz="1350" b="1" dirty="0" err="1">
                <a:solidFill>
                  <a:srgbClr val="FFC600"/>
                </a:solidFill>
                <a:highlight>
                  <a:schemeClr val="dk1"/>
                </a:highlight>
                <a:latin typeface="Courier New"/>
                <a:ea typeface="Courier New"/>
                <a:cs typeface="Courier New"/>
                <a:sym typeface="Courier New"/>
              </a:rPr>
              <a:t>array</a:t>
            </a:r>
            <a:r>
              <a:rPr lang="en-GB" sz="1350" dirty="0">
                <a:solidFill>
                  <a:srgbClr val="FFFFFF"/>
                </a:solidFill>
                <a:highlight>
                  <a:schemeClr val="dk1"/>
                </a:highlight>
                <a:latin typeface="Courier New"/>
                <a:ea typeface="Courier New"/>
                <a:cs typeface="Courier New"/>
                <a:sym typeface="Courier New"/>
              </a:rPr>
              <a:t>([[</a:t>
            </a:r>
            <a:r>
              <a:rPr lang="en-GB" sz="1350" dirty="0">
                <a:solidFill>
                  <a:srgbClr val="FB71A3"/>
                </a:solidFill>
                <a:highlight>
                  <a:schemeClr val="dk1"/>
                </a:highlight>
                <a:latin typeface="Courier New"/>
                <a:ea typeface="Courier New"/>
                <a:cs typeface="Courier New"/>
                <a:sym typeface="Courier New"/>
              </a:rPr>
              <a:t>5</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FB71A3"/>
                </a:solidFill>
                <a:highlight>
                  <a:schemeClr val="dk1"/>
                </a:highlight>
                <a:latin typeface="Courier New"/>
                <a:ea typeface="Courier New"/>
                <a:cs typeface="Courier New"/>
                <a:sym typeface="Courier New"/>
              </a:rPr>
              <a:t>3</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FB71A3"/>
                </a:solidFill>
                <a:highlight>
                  <a:schemeClr val="dk1"/>
                </a:highlight>
                <a:latin typeface="Courier New"/>
                <a:ea typeface="Courier New"/>
                <a:cs typeface="Courier New"/>
                <a:sym typeface="Courier New"/>
              </a:rPr>
              <a:t>0</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FB71A3"/>
                </a:solidFill>
                <a:highlight>
                  <a:schemeClr val="dk1"/>
                </a:highlight>
                <a:latin typeface="Courier New"/>
                <a:ea typeface="Courier New"/>
                <a:cs typeface="Courier New"/>
                <a:sym typeface="Courier New"/>
              </a:rPr>
              <a:t>1</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FB71A3"/>
                </a:solidFill>
                <a:highlight>
                  <a:schemeClr val="dk1"/>
                </a:highlight>
                <a:latin typeface="Courier New"/>
                <a:ea typeface="Courier New"/>
                <a:cs typeface="Courier New"/>
                <a:sym typeface="Courier New"/>
              </a:rPr>
              <a:t>4</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FB71A3"/>
                </a:solidFill>
                <a:highlight>
                  <a:schemeClr val="dk1"/>
                </a:highlight>
                <a:latin typeface="Courier New"/>
                <a:ea typeface="Courier New"/>
                <a:cs typeface="Courier New"/>
                <a:sym typeface="Courier New"/>
              </a:rPr>
              <a:t>0</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FB71A3"/>
                </a:solidFill>
                <a:highlight>
                  <a:schemeClr val="dk1"/>
                </a:highlight>
                <a:latin typeface="Courier New"/>
                <a:ea typeface="Courier New"/>
                <a:cs typeface="Courier New"/>
                <a:sym typeface="Courier New"/>
              </a:rPr>
              <a:t>0</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FB71A3"/>
                </a:solidFill>
                <a:highlight>
                  <a:schemeClr val="dk1"/>
                </a:highlight>
                <a:latin typeface="Courier New"/>
                <a:ea typeface="Courier New"/>
                <a:cs typeface="Courier New"/>
                <a:sym typeface="Courier New"/>
              </a:rPr>
              <a:t>1</a:t>
            </a:r>
            <a:r>
              <a:rPr lang="en-GB" sz="1350" dirty="0">
                <a:solidFill>
                  <a:srgbClr val="FFFFFF"/>
                </a:solidFill>
                <a:highlight>
                  <a:schemeClr val="dk1"/>
                </a:highlight>
                <a:latin typeface="Courier New"/>
                <a:ea typeface="Courier New"/>
                <a:cs typeface="Courier New"/>
                <a:sym typeface="Courier New"/>
              </a:rPr>
              <a:t>], [ </a:t>
            </a:r>
            <a:r>
              <a:rPr lang="en-GB" sz="1350" dirty="0">
                <a:solidFill>
                  <a:srgbClr val="FB71A3"/>
                </a:solidFill>
                <a:highlight>
                  <a:schemeClr val="dk1"/>
                </a:highlight>
                <a:latin typeface="Courier New"/>
                <a:ea typeface="Courier New"/>
                <a:cs typeface="Courier New"/>
                <a:sym typeface="Courier New"/>
              </a:rPr>
              <a:t>1</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FB71A3"/>
                </a:solidFill>
                <a:highlight>
                  <a:schemeClr val="dk1"/>
                </a:highlight>
                <a:latin typeface="Courier New"/>
                <a:ea typeface="Courier New"/>
                <a:cs typeface="Courier New"/>
                <a:sym typeface="Courier New"/>
              </a:rPr>
              <a:t>1</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FB71A3"/>
                </a:solidFill>
                <a:highlight>
                  <a:schemeClr val="dk1"/>
                </a:highlight>
                <a:latin typeface="Courier New"/>
                <a:ea typeface="Courier New"/>
                <a:cs typeface="Courier New"/>
                <a:sym typeface="Courier New"/>
              </a:rPr>
              <a:t>0</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FB71A3"/>
                </a:solidFill>
                <a:highlight>
                  <a:schemeClr val="dk1"/>
                </a:highlight>
                <a:latin typeface="Courier New"/>
                <a:ea typeface="Courier New"/>
                <a:cs typeface="Courier New"/>
                <a:sym typeface="Courier New"/>
              </a:rPr>
              <a:t>5</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FB71A3"/>
                </a:solidFill>
                <a:highlight>
                  <a:schemeClr val="dk1"/>
                </a:highlight>
                <a:latin typeface="Courier New"/>
                <a:ea typeface="Courier New"/>
                <a:cs typeface="Courier New"/>
                <a:sym typeface="Courier New"/>
              </a:rPr>
              <a:t>1</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FB71A3"/>
                </a:solidFill>
                <a:highlight>
                  <a:schemeClr val="dk1"/>
                </a:highlight>
                <a:latin typeface="Courier New"/>
                <a:ea typeface="Courier New"/>
                <a:cs typeface="Courier New"/>
                <a:sym typeface="Courier New"/>
              </a:rPr>
              <a:t>0</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FB71A3"/>
                </a:solidFill>
                <a:highlight>
                  <a:schemeClr val="dk1"/>
                </a:highlight>
                <a:latin typeface="Courier New"/>
                <a:ea typeface="Courier New"/>
                <a:cs typeface="Courier New"/>
                <a:sym typeface="Courier New"/>
              </a:rPr>
              <a:t>0</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FB71A3"/>
                </a:solidFill>
                <a:highlight>
                  <a:schemeClr val="dk1"/>
                </a:highlight>
                <a:latin typeface="Courier New"/>
                <a:ea typeface="Courier New"/>
                <a:cs typeface="Courier New"/>
                <a:sym typeface="Courier New"/>
              </a:rPr>
              <a:t>4</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FB71A3"/>
                </a:solidFill>
                <a:highlight>
                  <a:schemeClr val="dk1"/>
                </a:highlight>
                <a:latin typeface="Courier New"/>
                <a:ea typeface="Courier New"/>
                <a:cs typeface="Courier New"/>
                <a:sym typeface="Courier New"/>
              </a:rPr>
              <a:t>0</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FB71A3"/>
                </a:solidFill>
                <a:highlight>
                  <a:schemeClr val="dk1"/>
                </a:highlight>
                <a:latin typeface="Courier New"/>
                <a:ea typeface="Courier New"/>
                <a:cs typeface="Courier New"/>
                <a:sym typeface="Courier New"/>
              </a:rPr>
              <a:t>1</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FB71A3"/>
                </a:solidFill>
                <a:highlight>
                  <a:schemeClr val="dk1"/>
                </a:highlight>
                <a:latin typeface="Courier New"/>
                <a:ea typeface="Courier New"/>
                <a:cs typeface="Courier New"/>
                <a:sym typeface="Courier New"/>
              </a:rPr>
              <a:t>5</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FB71A3"/>
                </a:solidFill>
                <a:highlight>
                  <a:schemeClr val="dk1"/>
                </a:highlight>
                <a:latin typeface="Courier New"/>
                <a:ea typeface="Courier New"/>
                <a:cs typeface="Courier New"/>
                <a:sym typeface="Courier New"/>
              </a:rPr>
              <a:t>4</a:t>
            </a:r>
            <a:r>
              <a:rPr lang="en-GB" sz="1350" dirty="0">
                <a:solidFill>
                  <a:srgbClr val="FFFFFF"/>
                </a:solidFill>
                <a:highlight>
                  <a:schemeClr val="dk1"/>
                </a:highlight>
                <a:latin typeface="Courier New"/>
                <a:ea typeface="Courier New"/>
                <a:cs typeface="Courier New"/>
                <a:sym typeface="Courier New"/>
              </a:rPr>
              <a:t>]])</a:t>
            </a:r>
            <a:endParaRPr sz="1350" dirty="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350" dirty="0">
                <a:solidFill>
                  <a:srgbClr val="FFFFFF"/>
                </a:solidFill>
                <a:highlight>
                  <a:schemeClr val="dk1"/>
                </a:highlight>
                <a:latin typeface="Courier New"/>
                <a:ea typeface="Courier New"/>
                <a:cs typeface="Courier New"/>
                <a:sym typeface="Courier New"/>
              </a:rPr>
              <a:t>items </a:t>
            </a:r>
            <a:r>
              <a:rPr lang="en-GB" sz="1350" b="1" dirty="0">
                <a:solidFill>
                  <a:srgbClr val="FF9D00"/>
                </a:solidFill>
                <a:highlight>
                  <a:schemeClr val="dk1"/>
                </a:highlight>
                <a:latin typeface="Courier New"/>
                <a:ea typeface="Courier New"/>
                <a:cs typeface="Courier New"/>
                <a:sym typeface="Courier New"/>
              </a:rPr>
              <a:t>=</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3AD900"/>
                </a:solidFill>
                <a:highlight>
                  <a:schemeClr val="dk1"/>
                </a:highlight>
                <a:latin typeface="Courier New"/>
                <a:ea typeface="Courier New"/>
                <a:cs typeface="Courier New"/>
                <a:sym typeface="Courier New"/>
              </a:rPr>
              <a:t>'item1'</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3AD900"/>
                </a:solidFill>
                <a:highlight>
                  <a:schemeClr val="dk1"/>
                </a:highlight>
                <a:latin typeface="Courier New"/>
                <a:ea typeface="Courier New"/>
                <a:cs typeface="Courier New"/>
                <a:sym typeface="Courier New"/>
              </a:rPr>
              <a:t>'item2'</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3AD900"/>
                </a:solidFill>
                <a:highlight>
                  <a:schemeClr val="dk1"/>
                </a:highlight>
                <a:latin typeface="Courier New"/>
                <a:ea typeface="Courier New"/>
                <a:cs typeface="Courier New"/>
                <a:sym typeface="Courier New"/>
              </a:rPr>
              <a:t>'item3'</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3AD900"/>
                </a:solidFill>
                <a:highlight>
                  <a:schemeClr val="dk1"/>
                </a:highlight>
                <a:latin typeface="Courier New"/>
                <a:ea typeface="Courier New"/>
                <a:cs typeface="Courier New"/>
                <a:sym typeface="Courier New"/>
              </a:rPr>
              <a:t>'item4'</a:t>
            </a:r>
            <a:r>
              <a:rPr lang="en-GB" sz="1350" dirty="0">
                <a:solidFill>
                  <a:srgbClr val="FFFFFF"/>
                </a:solidFill>
                <a:highlight>
                  <a:schemeClr val="dk1"/>
                </a:highlight>
                <a:latin typeface="Courier New"/>
                <a:ea typeface="Courier New"/>
                <a:cs typeface="Courier New"/>
                <a:sym typeface="Courier New"/>
              </a:rPr>
              <a:t>]</a:t>
            </a:r>
            <a:endParaRPr sz="1350" dirty="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350" b="1" dirty="0">
                <a:solidFill>
                  <a:srgbClr val="FF9D00"/>
                </a:solidFill>
                <a:highlight>
                  <a:schemeClr val="dk1"/>
                </a:highlight>
                <a:latin typeface="Courier New"/>
                <a:ea typeface="Courier New"/>
                <a:cs typeface="Courier New"/>
                <a:sym typeface="Courier New"/>
              </a:rPr>
              <a:t>print</a:t>
            </a:r>
            <a:r>
              <a:rPr lang="en-GB" sz="1350" dirty="0">
                <a:solidFill>
                  <a:srgbClr val="FFFFFF"/>
                </a:solidFill>
                <a:highlight>
                  <a:schemeClr val="dk1"/>
                </a:highlight>
                <a:latin typeface="Courier New"/>
                <a:ea typeface="Courier New"/>
                <a:cs typeface="Courier New"/>
                <a:sym typeface="Courier New"/>
              </a:rPr>
              <a:t>(</a:t>
            </a:r>
            <a:r>
              <a:rPr lang="en-GB" sz="1350" dirty="0">
                <a:solidFill>
                  <a:srgbClr val="3AD900"/>
                </a:solidFill>
                <a:highlight>
                  <a:schemeClr val="dk1"/>
                </a:highlight>
                <a:latin typeface="Courier New"/>
                <a:ea typeface="Courier New"/>
                <a:cs typeface="Courier New"/>
                <a:sym typeface="Courier New"/>
              </a:rPr>
              <a:t>"Original matrix:</a:t>
            </a:r>
            <a:r>
              <a:rPr lang="en-GB" sz="1350" dirty="0">
                <a:solidFill>
                  <a:srgbClr val="06A6A8"/>
                </a:solidFill>
                <a:highlight>
                  <a:schemeClr val="dk1"/>
                </a:highlight>
                <a:latin typeface="Courier New"/>
                <a:ea typeface="Courier New"/>
                <a:cs typeface="Courier New"/>
                <a:sym typeface="Courier New"/>
              </a:rPr>
              <a:t>\n</a:t>
            </a:r>
            <a:r>
              <a:rPr lang="en-GB" sz="1350" dirty="0">
                <a:solidFill>
                  <a:srgbClr val="3AD900"/>
                </a:solidFill>
                <a:highlight>
                  <a:schemeClr val="dk1"/>
                </a:highlight>
                <a:latin typeface="Courier New"/>
                <a:ea typeface="Courier New"/>
                <a:cs typeface="Courier New"/>
                <a:sym typeface="Courier New"/>
              </a:rPr>
              <a:t>"</a:t>
            </a:r>
            <a:r>
              <a:rPr lang="en-GB" sz="1350" dirty="0">
                <a:solidFill>
                  <a:srgbClr val="FFFFFF"/>
                </a:solidFill>
                <a:highlight>
                  <a:schemeClr val="dk1"/>
                </a:highlight>
                <a:latin typeface="Courier New"/>
                <a:ea typeface="Courier New"/>
                <a:cs typeface="Courier New"/>
                <a:sym typeface="Courier New"/>
              </a:rPr>
              <a:t> ,matrix)</a:t>
            </a:r>
            <a:endParaRPr sz="1350" dirty="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350" dirty="0">
                <a:solidFill>
                  <a:srgbClr val="FFFFFF"/>
                </a:solidFill>
                <a:highlight>
                  <a:schemeClr val="dk1"/>
                </a:highlight>
                <a:latin typeface="Courier New"/>
                <a:ea typeface="Courier New"/>
                <a:cs typeface="Courier New"/>
                <a:sym typeface="Courier New"/>
              </a:rPr>
              <a:t>U, S, V </a:t>
            </a:r>
            <a:r>
              <a:rPr lang="en-GB" sz="1350" b="1" dirty="0">
                <a:solidFill>
                  <a:srgbClr val="FF9D00"/>
                </a:solidFill>
                <a:highlight>
                  <a:schemeClr val="dk1"/>
                </a:highlight>
                <a:latin typeface="Courier New"/>
                <a:ea typeface="Courier New"/>
                <a:cs typeface="Courier New"/>
                <a:sym typeface="Courier New"/>
              </a:rPr>
              <a:t>=</a:t>
            </a:r>
            <a:r>
              <a:rPr lang="en-GB" sz="1350" dirty="0">
                <a:solidFill>
                  <a:srgbClr val="FFFFFF"/>
                </a:solidFill>
                <a:highlight>
                  <a:schemeClr val="dk1"/>
                </a:highlight>
                <a:latin typeface="Courier New"/>
                <a:ea typeface="Courier New"/>
                <a:cs typeface="Courier New"/>
                <a:sym typeface="Courier New"/>
              </a:rPr>
              <a:t> </a:t>
            </a:r>
            <a:r>
              <a:rPr lang="en-GB" sz="1350" b="1" dirty="0" err="1">
                <a:solidFill>
                  <a:srgbClr val="FFC600"/>
                </a:solidFill>
                <a:highlight>
                  <a:schemeClr val="dk1"/>
                </a:highlight>
                <a:latin typeface="Courier New"/>
                <a:ea typeface="Courier New"/>
                <a:cs typeface="Courier New"/>
                <a:sym typeface="Courier New"/>
              </a:rPr>
              <a:t>svd</a:t>
            </a:r>
            <a:r>
              <a:rPr lang="en-GB" sz="1350" dirty="0">
                <a:solidFill>
                  <a:srgbClr val="FFFFFF"/>
                </a:solidFill>
                <a:highlight>
                  <a:schemeClr val="dk1"/>
                </a:highlight>
                <a:latin typeface="Courier New"/>
                <a:ea typeface="Courier New"/>
                <a:cs typeface="Courier New"/>
                <a:sym typeface="Courier New"/>
              </a:rPr>
              <a:t>(matrix, </a:t>
            </a:r>
            <a:r>
              <a:rPr lang="en-GB" sz="1350" i="1" dirty="0" err="1">
                <a:solidFill>
                  <a:srgbClr val="F4ABA4"/>
                </a:solidFill>
                <a:highlight>
                  <a:schemeClr val="dk1"/>
                </a:highlight>
                <a:latin typeface="Courier New"/>
                <a:ea typeface="Courier New"/>
                <a:cs typeface="Courier New"/>
                <a:sym typeface="Courier New"/>
              </a:rPr>
              <a:t>full_matrices</a:t>
            </a:r>
            <a:r>
              <a:rPr lang="en-GB" sz="1350" b="1" dirty="0">
                <a:solidFill>
                  <a:srgbClr val="FF9D00"/>
                </a:solidFill>
                <a:highlight>
                  <a:schemeClr val="dk1"/>
                </a:highlight>
                <a:latin typeface="Courier New"/>
                <a:ea typeface="Courier New"/>
                <a:cs typeface="Courier New"/>
                <a:sym typeface="Courier New"/>
              </a:rPr>
              <a:t>=</a:t>
            </a:r>
            <a:r>
              <a:rPr lang="en-GB" sz="1350" dirty="0">
                <a:solidFill>
                  <a:srgbClr val="FF628C"/>
                </a:solidFill>
                <a:highlight>
                  <a:schemeClr val="dk1"/>
                </a:highlight>
                <a:latin typeface="Courier New"/>
                <a:ea typeface="Courier New"/>
                <a:cs typeface="Courier New"/>
                <a:sym typeface="Courier New"/>
              </a:rPr>
              <a:t>False</a:t>
            </a:r>
            <a:r>
              <a:rPr lang="en-GB" sz="1350" dirty="0">
                <a:solidFill>
                  <a:srgbClr val="FFFFFF"/>
                </a:solidFill>
                <a:highlight>
                  <a:schemeClr val="dk1"/>
                </a:highlight>
                <a:latin typeface="Courier New"/>
                <a:ea typeface="Courier New"/>
                <a:cs typeface="Courier New"/>
                <a:sym typeface="Courier New"/>
              </a:rPr>
              <a:t>)</a:t>
            </a:r>
            <a:endParaRPr sz="1350" dirty="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350" dirty="0">
                <a:solidFill>
                  <a:srgbClr val="FFFFFF"/>
                </a:solidFill>
                <a:highlight>
                  <a:schemeClr val="dk1"/>
                </a:highlight>
                <a:latin typeface="Courier New"/>
                <a:ea typeface="Courier New"/>
                <a:cs typeface="Courier New"/>
                <a:sym typeface="Courier New"/>
              </a:rPr>
              <a:t>k </a:t>
            </a:r>
            <a:r>
              <a:rPr lang="en-GB" sz="1350" b="1" dirty="0">
                <a:solidFill>
                  <a:srgbClr val="FF9D00"/>
                </a:solidFill>
                <a:highlight>
                  <a:schemeClr val="dk1"/>
                </a:highlight>
                <a:latin typeface="Courier New"/>
                <a:ea typeface="Courier New"/>
                <a:cs typeface="Courier New"/>
                <a:sym typeface="Courier New"/>
              </a:rPr>
              <a:t>=</a:t>
            </a:r>
            <a:r>
              <a:rPr lang="en-GB" sz="1350" dirty="0">
                <a:solidFill>
                  <a:srgbClr val="FFFFFF"/>
                </a:solidFill>
                <a:highlight>
                  <a:schemeClr val="dk1"/>
                </a:highlight>
                <a:latin typeface="Courier New"/>
                <a:ea typeface="Courier New"/>
                <a:cs typeface="Courier New"/>
                <a:sym typeface="Courier New"/>
              </a:rPr>
              <a:t> </a:t>
            </a:r>
            <a:r>
              <a:rPr lang="en-GB" sz="1350" dirty="0">
                <a:solidFill>
                  <a:srgbClr val="FB71A3"/>
                </a:solidFill>
                <a:highlight>
                  <a:schemeClr val="dk1"/>
                </a:highlight>
                <a:latin typeface="Courier New"/>
                <a:ea typeface="Courier New"/>
                <a:cs typeface="Courier New"/>
                <a:sym typeface="Courier New"/>
              </a:rPr>
              <a:t>3</a:t>
            </a:r>
            <a:r>
              <a:rPr lang="en-GB" sz="1350" dirty="0">
                <a:solidFill>
                  <a:srgbClr val="FFFFFF"/>
                </a:solidFill>
                <a:highlight>
                  <a:schemeClr val="dk1"/>
                </a:highlight>
                <a:latin typeface="Courier New"/>
                <a:ea typeface="Courier New"/>
                <a:cs typeface="Courier New"/>
                <a:sym typeface="Courier New"/>
              </a:rPr>
              <a:t> </a:t>
            </a:r>
            <a:r>
              <a:rPr lang="en-GB" sz="1350" i="1" dirty="0">
                <a:solidFill>
                  <a:srgbClr val="0088FF"/>
                </a:solidFill>
                <a:highlight>
                  <a:schemeClr val="dk1"/>
                </a:highlight>
                <a:latin typeface="Courier New"/>
                <a:ea typeface="Courier New"/>
                <a:cs typeface="Courier New"/>
                <a:sym typeface="Courier New"/>
              </a:rPr>
              <a:t>#key features to keep/ reduced dimensions</a:t>
            </a:r>
            <a:endParaRPr sz="1350" i="1" dirty="0">
              <a:solidFill>
                <a:srgbClr val="0088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350" b="1" dirty="0">
                <a:solidFill>
                  <a:srgbClr val="FF9D00"/>
                </a:solidFill>
                <a:highlight>
                  <a:schemeClr val="dk1"/>
                </a:highlight>
                <a:latin typeface="Courier New"/>
                <a:ea typeface="Courier New"/>
                <a:cs typeface="Courier New"/>
                <a:sym typeface="Courier New"/>
              </a:rPr>
              <a:t>print</a:t>
            </a:r>
            <a:r>
              <a:rPr lang="en-GB" sz="1350" dirty="0">
                <a:solidFill>
                  <a:srgbClr val="FFFFFF"/>
                </a:solidFill>
                <a:highlight>
                  <a:schemeClr val="dk1"/>
                </a:highlight>
                <a:latin typeface="Courier New"/>
                <a:ea typeface="Courier New"/>
                <a:cs typeface="Courier New"/>
                <a:sym typeface="Courier New"/>
              </a:rPr>
              <a:t>(</a:t>
            </a:r>
            <a:r>
              <a:rPr lang="en-GB" sz="1350" dirty="0">
                <a:solidFill>
                  <a:srgbClr val="3AD900"/>
                </a:solidFill>
                <a:highlight>
                  <a:schemeClr val="dk1"/>
                </a:highlight>
                <a:latin typeface="Courier New"/>
                <a:ea typeface="Courier New"/>
                <a:cs typeface="Courier New"/>
                <a:sym typeface="Courier New"/>
              </a:rPr>
              <a:t>"</a:t>
            </a:r>
            <a:r>
              <a:rPr lang="en-GB" sz="1350" dirty="0">
                <a:solidFill>
                  <a:srgbClr val="06A6A8"/>
                </a:solidFill>
                <a:highlight>
                  <a:schemeClr val="dk1"/>
                </a:highlight>
                <a:latin typeface="Courier New"/>
                <a:ea typeface="Courier New"/>
                <a:cs typeface="Courier New"/>
                <a:sym typeface="Courier New"/>
              </a:rPr>
              <a:t>\</a:t>
            </a:r>
            <a:r>
              <a:rPr lang="en-GB" sz="1350" dirty="0" err="1">
                <a:solidFill>
                  <a:srgbClr val="06A6A8"/>
                </a:solidFill>
                <a:highlight>
                  <a:schemeClr val="dk1"/>
                </a:highlight>
                <a:latin typeface="Courier New"/>
                <a:ea typeface="Courier New"/>
                <a:cs typeface="Courier New"/>
                <a:sym typeface="Courier New"/>
              </a:rPr>
              <a:t>n</a:t>
            </a:r>
            <a:r>
              <a:rPr lang="en-GB" sz="1350" dirty="0" err="1">
                <a:solidFill>
                  <a:srgbClr val="3AD900"/>
                </a:solidFill>
                <a:highlight>
                  <a:schemeClr val="dk1"/>
                </a:highlight>
                <a:latin typeface="Courier New"/>
                <a:ea typeface="Courier New"/>
                <a:cs typeface="Courier New"/>
                <a:sym typeface="Courier New"/>
              </a:rPr>
              <a:t>U</a:t>
            </a:r>
            <a:r>
              <a:rPr lang="en-GB" sz="1350" dirty="0">
                <a:solidFill>
                  <a:srgbClr val="3AD900"/>
                </a:solidFill>
                <a:highlight>
                  <a:schemeClr val="dk1"/>
                </a:highlight>
                <a:latin typeface="Courier New"/>
                <a:ea typeface="Courier New"/>
                <a:cs typeface="Courier New"/>
                <a:sym typeface="Courier New"/>
              </a:rPr>
              <a:t>:-"</a:t>
            </a:r>
            <a:r>
              <a:rPr lang="en-GB" sz="1350" dirty="0">
                <a:solidFill>
                  <a:srgbClr val="FFFFFF"/>
                </a:solidFill>
                <a:highlight>
                  <a:schemeClr val="dk1"/>
                </a:highlight>
                <a:latin typeface="Courier New"/>
                <a:ea typeface="Courier New"/>
                <a:cs typeface="Courier New"/>
                <a:sym typeface="Courier New"/>
              </a:rPr>
              <a:t>,U)</a:t>
            </a:r>
            <a:endParaRPr sz="1350" dirty="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350" b="1" dirty="0">
                <a:solidFill>
                  <a:srgbClr val="FF9D00"/>
                </a:solidFill>
                <a:highlight>
                  <a:schemeClr val="dk1"/>
                </a:highlight>
                <a:latin typeface="Courier New"/>
                <a:ea typeface="Courier New"/>
                <a:cs typeface="Courier New"/>
                <a:sym typeface="Courier New"/>
              </a:rPr>
              <a:t>print</a:t>
            </a:r>
            <a:r>
              <a:rPr lang="en-GB" sz="1350" dirty="0">
                <a:solidFill>
                  <a:srgbClr val="FFFFFF"/>
                </a:solidFill>
                <a:highlight>
                  <a:schemeClr val="dk1"/>
                </a:highlight>
                <a:latin typeface="Courier New"/>
                <a:ea typeface="Courier New"/>
                <a:cs typeface="Courier New"/>
                <a:sym typeface="Courier New"/>
              </a:rPr>
              <a:t>(</a:t>
            </a:r>
            <a:r>
              <a:rPr lang="en-GB" sz="1350" dirty="0">
                <a:solidFill>
                  <a:srgbClr val="3AD900"/>
                </a:solidFill>
                <a:highlight>
                  <a:schemeClr val="dk1"/>
                </a:highlight>
                <a:latin typeface="Courier New"/>
                <a:ea typeface="Courier New"/>
                <a:cs typeface="Courier New"/>
                <a:sym typeface="Courier New"/>
              </a:rPr>
              <a:t>"</a:t>
            </a:r>
            <a:r>
              <a:rPr lang="en-GB" sz="1350" dirty="0">
                <a:solidFill>
                  <a:srgbClr val="06A6A8"/>
                </a:solidFill>
                <a:highlight>
                  <a:schemeClr val="dk1"/>
                </a:highlight>
                <a:latin typeface="Courier New"/>
                <a:ea typeface="Courier New"/>
                <a:cs typeface="Courier New"/>
                <a:sym typeface="Courier New"/>
              </a:rPr>
              <a:t>\</a:t>
            </a:r>
            <a:r>
              <a:rPr lang="en-GB" sz="1350" dirty="0" err="1">
                <a:solidFill>
                  <a:srgbClr val="06A6A8"/>
                </a:solidFill>
                <a:highlight>
                  <a:schemeClr val="dk1"/>
                </a:highlight>
                <a:latin typeface="Courier New"/>
                <a:ea typeface="Courier New"/>
                <a:cs typeface="Courier New"/>
                <a:sym typeface="Courier New"/>
              </a:rPr>
              <a:t>n</a:t>
            </a:r>
            <a:r>
              <a:rPr lang="en-GB" sz="1350" dirty="0" err="1">
                <a:solidFill>
                  <a:srgbClr val="3AD900"/>
                </a:solidFill>
                <a:highlight>
                  <a:schemeClr val="dk1"/>
                </a:highlight>
                <a:latin typeface="Courier New"/>
                <a:ea typeface="Courier New"/>
                <a:cs typeface="Courier New"/>
                <a:sym typeface="Courier New"/>
              </a:rPr>
              <a:t>S</a:t>
            </a:r>
            <a:r>
              <a:rPr lang="en-GB" sz="1350" dirty="0">
                <a:solidFill>
                  <a:srgbClr val="3AD900"/>
                </a:solidFill>
                <a:highlight>
                  <a:schemeClr val="dk1"/>
                </a:highlight>
                <a:latin typeface="Courier New"/>
                <a:ea typeface="Courier New"/>
                <a:cs typeface="Courier New"/>
                <a:sym typeface="Courier New"/>
              </a:rPr>
              <a:t>:-"</a:t>
            </a:r>
            <a:r>
              <a:rPr lang="en-GB" sz="1350" dirty="0">
                <a:solidFill>
                  <a:srgbClr val="FFFFFF"/>
                </a:solidFill>
                <a:highlight>
                  <a:schemeClr val="dk1"/>
                </a:highlight>
                <a:latin typeface="Courier New"/>
                <a:ea typeface="Courier New"/>
                <a:cs typeface="Courier New"/>
                <a:sym typeface="Courier New"/>
              </a:rPr>
              <a:t>,S)</a:t>
            </a:r>
            <a:endParaRPr sz="1350" dirty="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350" b="1" dirty="0">
                <a:solidFill>
                  <a:srgbClr val="FF9D00"/>
                </a:solidFill>
                <a:highlight>
                  <a:schemeClr val="dk1"/>
                </a:highlight>
                <a:latin typeface="Courier New"/>
                <a:ea typeface="Courier New"/>
                <a:cs typeface="Courier New"/>
                <a:sym typeface="Courier New"/>
              </a:rPr>
              <a:t>print</a:t>
            </a:r>
            <a:r>
              <a:rPr lang="en-GB" sz="1350" dirty="0">
                <a:solidFill>
                  <a:srgbClr val="FFFFFF"/>
                </a:solidFill>
                <a:highlight>
                  <a:schemeClr val="dk1"/>
                </a:highlight>
                <a:latin typeface="Courier New"/>
                <a:ea typeface="Courier New"/>
                <a:cs typeface="Courier New"/>
                <a:sym typeface="Courier New"/>
              </a:rPr>
              <a:t>(</a:t>
            </a:r>
            <a:r>
              <a:rPr lang="en-GB" sz="1350" dirty="0">
                <a:solidFill>
                  <a:srgbClr val="3AD900"/>
                </a:solidFill>
                <a:highlight>
                  <a:schemeClr val="dk1"/>
                </a:highlight>
                <a:latin typeface="Courier New"/>
                <a:ea typeface="Courier New"/>
                <a:cs typeface="Courier New"/>
                <a:sym typeface="Courier New"/>
              </a:rPr>
              <a:t>"</a:t>
            </a:r>
            <a:r>
              <a:rPr lang="en-GB" sz="1350" dirty="0">
                <a:solidFill>
                  <a:srgbClr val="06A6A8"/>
                </a:solidFill>
                <a:highlight>
                  <a:schemeClr val="dk1"/>
                </a:highlight>
                <a:latin typeface="Courier New"/>
                <a:ea typeface="Courier New"/>
                <a:cs typeface="Courier New"/>
                <a:sym typeface="Courier New"/>
              </a:rPr>
              <a:t>\</a:t>
            </a:r>
            <a:r>
              <a:rPr lang="en-GB" sz="1350" dirty="0" err="1">
                <a:solidFill>
                  <a:srgbClr val="06A6A8"/>
                </a:solidFill>
                <a:highlight>
                  <a:schemeClr val="dk1"/>
                </a:highlight>
                <a:latin typeface="Courier New"/>
                <a:ea typeface="Courier New"/>
                <a:cs typeface="Courier New"/>
                <a:sym typeface="Courier New"/>
              </a:rPr>
              <a:t>n</a:t>
            </a:r>
            <a:r>
              <a:rPr lang="en-GB" sz="1350" dirty="0" err="1">
                <a:solidFill>
                  <a:srgbClr val="3AD900"/>
                </a:solidFill>
                <a:highlight>
                  <a:schemeClr val="dk1"/>
                </a:highlight>
                <a:latin typeface="Courier New"/>
                <a:ea typeface="Courier New"/>
                <a:cs typeface="Courier New"/>
                <a:sym typeface="Courier New"/>
              </a:rPr>
              <a:t>V</a:t>
            </a:r>
            <a:r>
              <a:rPr lang="en-GB" sz="1350" dirty="0">
                <a:solidFill>
                  <a:srgbClr val="3AD900"/>
                </a:solidFill>
                <a:highlight>
                  <a:schemeClr val="dk1"/>
                </a:highlight>
                <a:latin typeface="Courier New"/>
                <a:ea typeface="Courier New"/>
                <a:cs typeface="Courier New"/>
                <a:sym typeface="Courier New"/>
              </a:rPr>
              <a:t>:-"</a:t>
            </a:r>
            <a:r>
              <a:rPr lang="en-GB" sz="1350" dirty="0">
                <a:solidFill>
                  <a:srgbClr val="FFFFFF"/>
                </a:solidFill>
                <a:highlight>
                  <a:schemeClr val="dk1"/>
                </a:highlight>
                <a:latin typeface="Courier New"/>
                <a:ea typeface="Courier New"/>
                <a:cs typeface="Courier New"/>
                <a:sym typeface="Courier New"/>
              </a:rPr>
              <a:t>,V)</a:t>
            </a:r>
            <a:endParaRPr sz="1350" dirty="0">
              <a:solidFill>
                <a:srgbClr val="FFFFFF"/>
              </a:solidFill>
              <a:highlight>
                <a:schemeClr val="dk1"/>
              </a:highlight>
              <a:latin typeface="Courier New"/>
              <a:ea typeface="Courier New"/>
              <a:cs typeface="Courier New"/>
              <a:sym typeface="Courier New"/>
            </a:endParaRPr>
          </a:p>
          <a:p>
            <a:pPr marL="0" lvl="0" indent="0" algn="l" rtl="0">
              <a:spcBef>
                <a:spcPts val="800"/>
              </a:spcBef>
              <a:spcAft>
                <a:spcPts val="0"/>
              </a:spcAft>
              <a:buNone/>
            </a:pPr>
            <a:endParaRPr sz="1700" dirty="0">
              <a:highlight>
                <a:schemeClr val="dk1"/>
              </a:highlight>
            </a:endParaRPr>
          </a:p>
        </p:txBody>
      </p:sp>
      <p:pic>
        <p:nvPicPr>
          <p:cNvPr id="3" name="Graphic 2" descr="Laptop with phone and calculator">
            <a:extLst>
              <a:ext uri="{FF2B5EF4-FFF2-40B4-BE49-F238E27FC236}">
                <a16:creationId xmlns:a16="http://schemas.microsoft.com/office/drawing/2014/main" id="{A2BE29C5-A11C-0271-3B2E-1C0182BA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7733" y="349405"/>
            <a:ext cx="2727867" cy="187340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843" name="Google Shape;843;p61"/>
          <p:cNvPicPr preferRelativeResize="0"/>
          <p:nvPr/>
        </p:nvPicPr>
        <p:blipFill>
          <a:blip r:embed="rId3">
            <a:alphaModFix/>
          </a:blip>
          <a:stretch>
            <a:fillRect/>
          </a:stretch>
        </p:blipFill>
        <p:spPr>
          <a:xfrm>
            <a:off x="407025" y="216050"/>
            <a:ext cx="5216875" cy="446332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62"/>
          <p:cNvSpPr txBox="1">
            <a:spLocks noGrp="1"/>
          </p:cNvSpPr>
          <p:nvPr>
            <p:ph type="body" idx="1"/>
          </p:nvPr>
        </p:nvSpPr>
        <p:spPr>
          <a:xfrm>
            <a:off x="253375" y="436417"/>
            <a:ext cx="6447600" cy="2910600"/>
          </a:xfrm>
          <a:prstGeom prst="rect">
            <a:avLst/>
          </a:prstGeom>
        </p:spPr>
        <p:txBody>
          <a:bodyPr spcFirstLastPara="1" wrap="square" lIns="68575" tIns="34275" rIns="68575" bIns="34275" anchor="t" anchorCtr="0">
            <a:normAutofit/>
          </a:bodyPr>
          <a:lstStyle/>
          <a:p>
            <a:pPr marL="0" lvl="0" indent="0" algn="l" rtl="0">
              <a:lnSpc>
                <a:spcPct val="135714"/>
              </a:lnSpc>
              <a:spcBef>
                <a:spcPts val="0"/>
              </a:spcBef>
              <a:spcAft>
                <a:spcPts val="0"/>
              </a:spcAft>
              <a:buClr>
                <a:schemeClr val="dk1"/>
              </a:buClr>
              <a:buSzPts val="1100"/>
              <a:buFont typeface="Arial"/>
              <a:buNone/>
            </a:pPr>
            <a:r>
              <a:rPr lang="en-GB" sz="1550">
                <a:solidFill>
                  <a:srgbClr val="FFFFFF"/>
                </a:solidFill>
                <a:highlight>
                  <a:schemeClr val="dk1"/>
                </a:highlight>
                <a:latin typeface="Courier New"/>
                <a:ea typeface="Courier New"/>
                <a:cs typeface="Courier New"/>
                <a:sym typeface="Courier New"/>
              </a:rPr>
              <a:t>matrix_svd </a:t>
            </a:r>
            <a:r>
              <a:rPr lang="en-GB" sz="1550" b="1">
                <a:solidFill>
                  <a:srgbClr val="FF9D00"/>
                </a:solidFill>
                <a:highlight>
                  <a:schemeClr val="dk1"/>
                </a:highlight>
                <a:latin typeface="Courier New"/>
                <a:ea typeface="Courier New"/>
                <a:cs typeface="Courier New"/>
                <a:sym typeface="Courier New"/>
              </a:rPr>
              <a:t>=</a:t>
            </a:r>
            <a:r>
              <a:rPr lang="en-GB" sz="1550">
                <a:solidFill>
                  <a:srgbClr val="FFFFFF"/>
                </a:solidFill>
                <a:highlight>
                  <a:schemeClr val="dk1"/>
                </a:highlight>
                <a:latin typeface="Courier New"/>
                <a:ea typeface="Courier New"/>
                <a:cs typeface="Courier New"/>
                <a:sym typeface="Courier New"/>
              </a:rPr>
              <a:t> U[:, :k] </a:t>
            </a:r>
            <a:r>
              <a:rPr lang="en-GB" sz="1550" b="1">
                <a:solidFill>
                  <a:srgbClr val="FF9D00"/>
                </a:solidFill>
                <a:highlight>
                  <a:schemeClr val="dk1"/>
                </a:highlight>
                <a:latin typeface="Courier New"/>
                <a:ea typeface="Courier New"/>
                <a:cs typeface="Courier New"/>
                <a:sym typeface="Courier New"/>
              </a:rPr>
              <a:t>@</a:t>
            </a:r>
            <a:r>
              <a:rPr lang="en-GB" sz="1550">
                <a:solidFill>
                  <a:srgbClr val="FFFFFF"/>
                </a:solidFill>
                <a:highlight>
                  <a:schemeClr val="dk1"/>
                </a:highlight>
                <a:latin typeface="Courier New"/>
                <a:ea typeface="Courier New"/>
                <a:cs typeface="Courier New"/>
                <a:sym typeface="Courier New"/>
              </a:rPr>
              <a:t> np.</a:t>
            </a:r>
            <a:r>
              <a:rPr lang="en-GB" sz="1550" b="1">
                <a:solidFill>
                  <a:srgbClr val="FFC600"/>
                </a:solidFill>
                <a:highlight>
                  <a:schemeClr val="dk1"/>
                </a:highlight>
                <a:latin typeface="Courier New"/>
                <a:ea typeface="Courier New"/>
                <a:cs typeface="Courier New"/>
                <a:sym typeface="Courier New"/>
              </a:rPr>
              <a:t>diag</a:t>
            </a:r>
            <a:r>
              <a:rPr lang="en-GB" sz="1550">
                <a:solidFill>
                  <a:srgbClr val="FFFFFF"/>
                </a:solidFill>
                <a:highlight>
                  <a:schemeClr val="dk1"/>
                </a:highlight>
                <a:latin typeface="Courier New"/>
                <a:ea typeface="Courier New"/>
                <a:cs typeface="Courier New"/>
                <a:sym typeface="Courier New"/>
              </a:rPr>
              <a:t>(S[:k]) </a:t>
            </a:r>
            <a:r>
              <a:rPr lang="en-GB" sz="1550" b="1">
                <a:solidFill>
                  <a:srgbClr val="FF9D00"/>
                </a:solidFill>
                <a:highlight>
                  <a:schemeClr val="dk1"/>
                </a:highlight>
                <a:latin typeface="Courier New"/>
                <a:ea typeface="Courier New"/>
                <a:cs typeface="Courier New"/>
                <a:sym typeface="Courier New"/>
              </a:rPr>
              <a:t>@</a:t>
            </a:r>
            <a:r>
              <a:rPr lang="en-GB" sz="1550">
                <a:solidFill>
                  <a:srgbClr val="FFFFFF"/>
                </a:solidFill>
                <a:highlight>
                  <a:schemeClr val="dk1"/>
                </a:highlight>
                <a:latin typeface="Courier New"/>
                <a:ea typeface="Courier New"/>
                <a:cs typeface="Courier New"/>
                <a:sym typeface="Courier New"/>
              </a:rPr>
              <a:t> V[:k, :]</a:t>
            </a:r>
            <a:endParaRPr sz="155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550" b="1">
                <a:solidFill>
                  <a:srgbClr val="FF9D00"/>
                </a:solidFill>
                <a:highlight>
                  <a:schemeClr val="dk1"/>
                </a:highlight>
                <a:latin typeface="Courier New"/>
                <a:ea typeface="Courier New"/>
                <a:cs typeface="Courier New"/>
                <a:sym typeface="Courier New"/>
              </a:rPr>
              <a:t>print</a:t>
            </a:r>
            <a:r>
              <a:rPr lang="en-GB" sz="1550">
                <a:solidFill>
                  <a:srgbClr val="FFFFFF"/>
                </a:solidFill>
                <a:highlight>
                  <a:schemeClr val="dk1"/>
                </a:highlight>
                <a:latin typeface="Courier New"/>
                <a:ea typeface="Courier New"/>
                <a:cs typeface="Courier New"/>
                <a:sym typeface="Courier New"/>
              </a:rPr>
              <a:t>(</a:t>
            </a:r>
            <a:r>
              <a:rPr lang="en-GB" sz="1550">
                <a:solidFill>
                  <a:srgbClr val="3AD900"/>
                </a:solidFill>
                <a:highlight>
                  <a:schemeClr val="dk1"/>
                </a:highlight>
                <a:latin typeface="Courier New"/>
                <a:ea typeface="Courier New"/>
                <a:cs typeface="Courier New"/>
                <a:sym typeface="Courier New"/>
              </a:rPr>
              <a:t>"SVD Matrix:</a:t>
            </a:r>
            <a:r>
              <a:rPr lang="en-GB" sz="1550">
                <a:solidFill>
                  <a:srgbClr val="06A6A8"/>
                </a:solidFill>
                <a:highlight>
                  <a:schemeClr val="dk1"/>
                </a:highlight>
                <a:latin typeface="Courier New"/>
                <a:ea typeface="Courier New"/>
                <a:cs typeface="Courier New"/>
                <a:sym typeface="Courier New"/>
              </a:rPr>
              <a:t>\n</a:t>
            </a:r>
            <a:r>
              <a:rPr lang="en-GB" sz="1550">
                <a:solidFill>
                  <a:srgbClr val="3AD900"/>
                </a:solidFill>
                <a:highlight>
                  <a:schemeClr val="dk1"/>
                </a:highlight>
                <a:latin typeface="Courier New"/>
                <a:ea typeface="Courier New"/>
                <a:cs typeface="Courier New"/>
                <a:sym typeface="Courier New"/>
              </a:rPr>
              <a:t>"</a:t>
            </a:r>
            <a:r>
              <a:rPr lang="en-GB" sz="1550">
                <a:solidFill>
                  <a:srgbClr val="FFFFFF"/>
                </a:solidFill>
                <a:highlight>
                  <a:schemeClr val="dk1"/>
                </a:highlight>
                <a:latin typeface="Courier New"/>
                <a:ea typeface="Courier New"/>
                <a:cs typeface="Courier New"/>
                <a:sym typeface="Courier New"/>
              </a:rPr>
              <a:t>, matrix_svd)</a:t>
            </a:r>
            <a:endParaRPr sz="1550">
              <a:solidFill>
                <a:srgbClr val="FFFFFF"/>
              </a:solidFill>
              <a:highlight>
                <a:schemeClr val="dk1"/>
              </a:highlight>
              <a:latin typeface="Courier New"/>
              <a:ea typeface="Courier New"/>
              <a:cs typeface="Courier New"/>
              <a:sym typeface="Courier New"/>
            </a:endParaRPr>
          </a:p>
          <a:p>
            <a:pPr marL="0" lvl="0" indent="0" algn="l" rtl="0">
              <a:spcBef>
                <a:spcPts val="800"/>
              </a:spcBef>
              <a:spcAft>
                <a:spcPts val="0"/>
              </a:spcAft>
              <a:buNone/>
            </a:pPr>
            <a:endParaRPr>
              <a:highlight>
                <a:schemeClr val="dk1"/>
              </a:highlight>
            </a:endParaRPr>
          </a:p>
        </p:txBody>
      </p:sp>
      <p:pic>
        <p:nvPicPr>
          <p:cNvPr id="849" name="Google Shape;849;p62"/>
          <p:cNvPicPr preferRelativeResize="0"/>
          <p:nvPr/>
        </p:nvPicPr>
        <p:blipFill>
          <a:blip r:embed="rId3">
            <a:alphaModFix/>
          </a:blip>
          <a:stretch>
            <a:fillRect/>
          </a:stretch>
        </p:blipFill>
        <p:spPr>
          <a:xfrm>
            <a:off x="356100" y="1640629"/>
            <a:ext cx="6955275" cy="186747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63"/>
          <p:cNvSpPr txBox="1"/>
          <p:nvPr/>
        </p:nvSpPr>
        <p:spPr>
          <a:xfrm>
            <a:off x="0" y="0"/>
            <a:ext cx="8915400" cy="2205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a:highlight>
                <a:schemeClr val="dk1"/>
              </a:highlight>
            </a:endParaRPr>
          </a:p>
          <a:p>
            <a:pPr marL="0" lvl="0" indent="0" algn="l" rtl="0">
              <a:lnSpc>
                <a:spcPct val="135714"/>
              </a:lnSpc>
              <a:spcBef>
                <a:spcPts val="0"/>
              </a:spcBef>
              <a:spcAft>
                <a:spcPts val="0"/>
              </a:spcAft>
              <a:buClr>
                <a:schemeClr val="dk1"/>
              </a:buClr>
              <a:buSzPts val="1100"/>
              <a:buFont typeface="Arial"/>
              <a:buNone/>
            </a:pPr>
            <a:r>
              <a:rPr lang="en-GB" sz="1250" b="1" i="1">
                <a:solidFill>
                  <a:srgbClr val="FF9D00"/>
                </a:solidFill>
                <a:highlight>
                  <a:schemeClr val="dk1"/>
                </a:highlight>
                <a:latin typeface="Courier New"/>
                <a:ea typeface="Courier New"/>
                <a:cs typeface="Courier New"/>
                <a:sym typeface="Courier New"/>
              </a:rPr>
              <a:t>def</a:t>
            </a:r>
            <a:r>
              <a:rPr lang="en-GB" sz="1250">
                <a:solidFill>
                  <a:srgbClr val="FFFFFF"/>
                </a:solidFill>
                <a:highlight>
                  <a:schemeClr val="dk1"/>
                </a:highlight>
                <a:latin typeface="Courier New"/>
                <a:ea typeface="Courier New"/>
                <a:cs typeface="Courier New"/>
                <a:sym typeface="Courier New"/>
              </a:rPr>
              <a:t> </a:t>
            </a:r>
            <a:r>
              <a:rPr lang="en-GB" sz="1250" b="1">
                <a:solidFill>
                  <a:srgbClr val="F92672"/>
                </a:solidFill>
                <a:highlight>
                  <a:schemeClr val="dk1"/>
                </a:highlight>
                <a:latin typeface="Courier New"/>
                <a:ea typeface="Courier New"/>
                <a:cs typeface="Courier New"/>
                <a:sym typeface="Courier New"/>
              </a:rPr>
              <a:t>item_similarity</a:t>
            </a:r>
            <a:r>
              <a:rPr lang="en-GB" sz="1250">
                <a:solidFill>
                  <a:srgbClr val="FFFFFF"/>
                </a:solidFill>
                <a:highlight>
                  <a:schemeClr val="dk1"/>
                </a:highlight>
                <a:latin typeface="Courier New"/>
                <a:ea typeface="Courier New"/>
                <a:cs typeface="Courier New"/>
                <a:sym typeface="Courier New"/>
              </a:rPr>
              <a:t>(</a:t>
            </a:r>
            <a:r>
              <a:rPr lang="en-GB" sz="1250" i="1">
                <a:solidFill>
                  <a:srgbClr val="F4ABA4"/>
                </a:solidFill>
                <a:highlight>
                  <a:schemeClr val="dk1"/>
                </a:highlight>
                <a:latin typeface="Courier New"/>
                <a:ea typeface="Courier New"/>
                <a:cs typeface="Courier New"/>
                <a:sym typeface="Courier New"/>
              </a:rPr>
              <a:t>matrix</a:t>
            </a:r>
            <a:r>
              <a:rPr lang="en-GB" sz="1250">
                <a:solidFill>
                  <a:srgbClr val="FFFFFF"/>
                </a:solidFill>
                <a:highlight>
                  <a:schemeClr val="dk1"/>
                </a:highlight>
                <a:latin typeface="Courier New"/>
                <a:ea typeface="Courier New"/>
                <a:cs typeface="Courier New"/>
                <a:sym typeface="Courier New"/>
              </a:rPr>
              <a:t>):</a:t>
            </a:r>
            <a:endParaRPr sz="125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250">
                <a:solidFill>
                  <a:srgbClr val="FFFFFF"/>
                </a:solidFill>
                <a:highlight>
                  <a:schemeClr val="dk1"/>
                </a:highlight>
                <a:latin typeface="Courier New"/>
                <a:ea typeface="Courier New"/>
                <a:cs typeface="Courier New"/>
                <a:sym typeface="Courier New"/>
              </a:rPr>
              <a:t>    similarity </a:t>
            </a:r>
            <a:r>
              <a:rPr lang="en-GB" sz="1250" b="1">
                <a:solidFill>
                  <a:srgbClr val="FF9D00"/>
                </a:solidFill>
                <a:highlight>
                  <a:schemeClr val="dk1"/>
                </a:highlight>
                <a:latin typeface="Courier New"/>
                <a:ea typeface="Courier New"/>
                <a:cs typeface="Courier New"/>
                <a:sym typeface="Courier New"/>
              </a:rPr>
              <a:t>=</a:t>
            </a:r>
            <a:r>
              <a:rPr lang="en-GB" sz="1250">
                <a:solidFill>
                  <a:srgbClr val="FFFFFF"/>
                </a:solidFill>
                <a:highlight>
                  <a:schemeClr val="dk1"/>
                </a:highlight>
                <a:latin typeface="Courier New"/>
                <a:ea typeface="Courier New"/>
                <a:cs typeface="Courier New"/>
                <a:sym typeface="Courier New"/>
              </a:rPr>
              <a:t> np.</a:t>
            </a:r>
            <a:r>
              <a:rPr lang="en-GB" sz="1250" b="1">
                <a:solidFill>
                  <a:srgbClr val="FFC600"/>
                </a:solidFill>
                <a:highlight>
                  <a:schemeClr val="dk1"/>
                </a:highlight>
                <a:latin typeface="Courier New"/>
                <a:ea typeface="Courier New"/>
                <a:cs typeface="Courier New"/>
                <a:sym typeface="Courier New"/>
              </a:rPr>
              <a:t>dot</a:t>
            </a:r>
            <a:r>
              <a:rPr lang="en-GB" sz="1250">
                <a:solidFill>
                  <a:srgbClr val="FFFFFF"/>
                </a:solidFill>
                <a:highlight>
                  <a:schemeClr val="dk1"/>
                </a:highlight>
                <a:latin typeface="Courier New"/>
                <a:ea typeface="Courier New"/>
                <a:cs typeface="Courier New"/>
                <a:sym typeface="Courier New"/>
              </a:rPr>
              <a:t>(matrix.T,matrix)</a:t>
            </a:r>
            <a:r>
              <a:rPr lang="en-GB" sz="1250" b="1">
                <a:solidFill>
                  <a:srgbClr val="FF9D00"/>
                </a:solidFill>
                <a:highlight>
                  <a:schemeClr val="dk1"/>
                </a:highlight>
                <a:latin typeface="Courier New"/>
                <a:ea typeface="Courier New"/>
                <a:cs typeface="Courier New"/>
                <a:sym typeface="Courier New"/>
              </a:rPr>
              <a:t>/</a:t>
            </a:r>
            <a:r>
              <a:rPr lang="en-GB" sz="1250">
                <a:solidFill>
                  <a:srgbClr val="FFFFFF"/>
                </a:solidFill>
                <a:highlight>
                  <a:schemeClr val="dk1"/>
                </a:highlight>
                <a:latin typeface="Courier New"/>
                <a:ea typeface="Courier New"/>
                <a:cs typeface="Courier New"/>
                <a:sym typeface="Courier New"/>
              </a:rPr>
              <a:t>(</a:t>
            </a:r>
            <a:r>
              <a:rPr lang="en-GB" sz="1250" b="1">
                <a:solidFill>
                  <a:srgbClr val="FFC600"/>
                </a:solidFill>
                <a:highlight>
                  <a:schemeClr val="dk1"/>
                </a:highlight>
                <a:latin typeface="Courier New"/>
                <a:ea typeface="Courier New"/>
                <a:cs typeface="Courier New"/>
                <a:sym typeface="Courier New"/>
              </a:rPr>
              <a:t>norm</a:t>
            </a:r>
            <a:r>
              <a:rPr lang="en-GB" sz="1250">
                <a:solidFill>
                  <a:srgbClr val="FFFFFF"/>
                </a:solidFill>
                <a:highlight>
                  <a:schemeClr val="dk1"/>
                </a:highlight>
                <a:latin typeface="Courier New"/>
                <a:ea typeface="Courier New"/>
                <a:cs typeface="Courier New"/>
                <a:sym typeface="Courier New"/>
              </a:rPr>
              <a:t>(matrix.T)</a:t>
            </a:r>
            <a:r>
              <a:rPr lang="en-GB" sz="1250" b="1">
                <a:solidFill>
                  <a:srgbClr val="FF9D00"/>
                </a:solidFill>
                <a:highlight>
                  <a:schemeClr val="dk1"/>
                </a:highlight>
                <a:latin typeface="Courier New"/>
                <a:ea typeface="Courier New"/>
                <a:cs typeface="Courier New"/>
                <a:sym typeface="Courier New"/>
              </a:rPr>
              <a:t>*</a:t>
            </a:r>
            <a:r>
              <a:rPr lang="en-GB" sz="1250" b="1">
                <a:solidFill>
                  <a:srgbClr val="FFC600"/>
                </a:solidFill>
                <a:highlight>
                  <a:schemeClr val="dk1"/>
                </a:highlight>
                <a:latin typeface="Courier New"/>
                <a:ea typeface="Courier New"/>
                <a:cs typeface="Courier New"/>
                <a:sym typeface="Courier New"/>
              </a:rPr>
              <a:t>norm</a:t>
            </a:r>
            <a:r>
              <a:rPr lang="en-GB" sz="1250">
                <a:solidFill>
                  <a:srgbClr val="FFFFFF"/>
                </a:solidFill>
                <a:highlight>
                  <a:schemeClr val="dk1"/>
                </a:highlight>
                <a:latin typeface="Courier New"/>
                <a:ea typeface="Courier New"/>
                <a:cs typeface="Courier New"/>
                <a:sym typeface="Courier New"/>
              </a:rPr>
              <a:t>(matrix))</a:t>
            </a:r>
            <a:endParaRPr sz="125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250">
                <a:solidFill>
                  <a:srgbClr val="FFFFFF"/>
                </a:solidFill>
                <a:highlight>
                  <a:schemeClr val="dk1"/>
                </a:highlight>
                <a:latin typeface="Courier New"/>
                <a:ea typeface="Courier New"/>
                <a:cs typeface="Courier New"/>
                <a:sym typeface="Courier New"/>
              </a:rPr>
              <a:t>    np.</a:t>
            </a:r>
            <a:r>
              <a:rPr lang="en-GB" sz="1250" b="1">
                <a:solidFill>
                  <a:srgbClr val="FFC600"/>
                </a:solidFill>
                <a:highlight>
                  <a:schemeClr val="dk1"/>
                </a:highlight>
                <a:latin typeface="Courier New"/>
                <a:ea typeface="Courier New"/>
                <a:cs typeface="Courier New"/>
                <a:sym typeface="Courier New"/>
              </a:rPr>
              <a:t>fill_diagonal</a:t>
            </a:r>
            <a:r>
              <a:rPr lang="en-GB" sz="1250">
                <a:solidFill>
                  <a:srgbClr val="FFFFFF"/>
                </a:solidFill>
                <a:highlight>
                  <a:schemeClr val="dk1"/>
                </a:highlight>
                <a:latin typeface="Courier New"/>
                <a:ea typeface="Courier New"/>
                <a:cs typeface="Courier New"/>
                <a:sym typeface="Courier New"/>
              </a:rPr>
              <a:t>(similarity, </a:t>
            </a:r>
            <a:r>
              <a:rPr lang="en-GB" sz="1250">
                <a:solidFill>
                  <a:srgbClr val="FB71A3"/>
                </a:solidFill>
                <a:highlight>
                  <a:schemeClr val="dk1"/>
                </a:highlight>
                <a:latin typeface="Courier New"/>
                <a:ea typeface="Courier New"/>
                <a:cs typeface="Courier New"/>
                <a:sym typeface="Courier New"/>
              </a:rPr>
              <a:t>0</a:t>
            </a:r>
            <a:r>
              <a:rPr lang="en-GB" sz="1250">
                <a:solidFill>
                  <a:srgbClr val="FFFFFF"/>
                </a:solidFill>
                <a:highlight>
                  <a:schemeClr val="dk1"/>
                </a:highlight>
                <a:latin typeface="Courier New"/>
                <a:ea typeface="Courier New"/>
                <a:cs typeface="Courier New"/>
                <a:sym typeface="Courier New"/>
              </a:rPr>
              <a:t>)</a:t>
            </a:r>
            <a:endParaRPr sz="125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250">
                <a:solidFill>
                  <a:srgbClr val="FFFFFF"/>
                </a:solidFill>
                <a:highlight>
                  <a:schemeClr val="dk1"/>
                </a:highlight>
                <a:latin typeface="Courier New"/>
                <a:ea typeface="Courier New"/>
                <a:cs typeface="Courier New"/>
                <a:sym typeface="Courier New"/>
              </a:rPr>
              <a:t>    </a:t>
            </a:r>
            <a:r>
              <a:rPr lang="en-GB" sz="1250" b="1">
                <a:solidFill>
                  <a:srgbClr val="FF9D00"/>
                </a:solidFill>
                <a:highlight>
                  <a:schemeClr val="dk1"/>
                </a:highlight>
                <a:latin typeface="Courier New"/>
                <a:ea typeface="Courier New"/>
                <a:cs typeface="Courier New"/>
                <a:sym typeface="Courier New"/>
              </a:rPr>
              <a:t>return</a:t>
            </a:r>
            <a:r>
              <a:rPr lang="en-GB" sz="1250">
                <a:solidFill>
                  <a:srgbClr val="FFFFFF"/>
                </a:solidFill>
                <a:highlight>
                  <a:schemeClr val="dk1"/>
                </a:highlight>
                <a:latin typeface="Courier New"/>
                <a:ea typeface="Courier New"/>
                <a:cs typeface="Courier New"/>
                <a:sym typeface="Courier New"/>
              </a:rPr>
              <a:t> similarity</a:t>
            </a:r>
            <a:endParaRPr sz="125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250">
                <a:solidFill>
                  <a:srgbClr val="FFFFFF"/>
                </a:solidFill>
                <a:highlight>
                  <a:schemeClr val="dk1"/>
                </a:highlight>
                <a:latin typeface="Courier New"/>
                <a:ea typeface="Courier New"/>
                <a:cs typeface="Courier New"/>
                <a:sym typeface="Courier New"/>
              </a:rPr>
              <a:t>similarity_svd </a:t>
            </a:r>
            <a:r>
              <a:rPr lang="en-GB" sz="1250" b="1">
                <a:solidFill>
                  <a:srgbClr val="FF9D00"/>
                </a:solidFill>
                <a:highlight>
                  <a:schemeClr val="dk1"/>
                </a:highlight>
                <a:latin typeface="Courier New"/>
                <a:ea typeface="Courier New"/>
                <a:cs typeface="Courier New"/>
                <a:sym typeface="Courier New"/>
              </a:rPr>
              <a:t>=</a:t>
            </a:r>
            <a:r>
              <a:rPr lang="en-GB" sz="1250">
                <a:solidFill>
                  <a:srgbClr val="FFFFFF"/>
                </a:solidFill>
                <a:highlight>
                  <a:schemeClr val="dk1"/>
                </a:highlight>
                <a:latin typeface="Courier New"/>
                <a:ea typeface="Courier New"/>
                <a:cs typeface="Courier New"/>
                <a:sym typeface="Courier New"/>
              </a:rPr>
              <a:t> </a:t>
            </a:r>
            <a:r>
              <a:rPr lang="en-GB" sz="1250" b="1">
                <a:solidFill>
                  <a:srgbClr val="FFC600"/>
                </a:solidFill>
                <a:highlight>
                  <a:schemeClr val="dk1"/>
                </a:highlight>
                <a:latin typeface="Courier New"/>
                <a:ea typeface="Courier New"/>
                <a:cs typeface="Courier New"/>
                <a:sym typeface="Courier New"/>
              </a:rPr>
              <a:t>item_similarity</a:t>
            </a:r>
            <a:r>
              <a:rPr lang="en-GB" sz="1250">
                <a:solidFill>
                  <a:srgbClr val="FFFFFF"/>
                </a:solidFill>
                <a:highlight>
                  <a:schemeClr val="dk1"/>
                </a:highlight>
                <a:latin typeface="Courier New"/>
                <a:ea typeface="Courier New"/>
                <a:cs typeface="Courier New"/>
                <a:sym typeface="Courier New"/>
              </a:rPr>
              <a:t>(matrix_svd)</a:t>
            </a:r>
            <a:endParaRPr sz="125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250" b="1">
                <a:solidFill>
                  <a:srgbClr val="FF9D00"/>
                </a:solidFill>
                <a:highlight>
                  <a:schemeClr val="dk1"/>
                </a:highlight>
                <a:latin typeface="Courier New"/>
                <a:ea typeface="Courier New"/>
                <a:cs typeface="Courier New"/>
                <a:sym typeface="Courier New"/>
              </a:rPr>
              <a:t>print</a:t>
            </a:r>
            <a:r>
              <a:rPr lang="en-GB" sz="1250">
                <a:solidFill>
                  <a:srgbClr val="FFFFFF"/>
                </a:solidFill>
                <a:highlight>
                  <a:schemeClr val="dk1"/>
                </a:highlight>
                <a:latin typeface="Courier New"/>
                <a:ea typeface="Courier New"/>
                <a:cs typeface="Courier New"/>
                <a:sym typeface="Courier New"/>
              </a:rPr>
              <a:t>(</a:t>
            </a:r>
            <a:r>
              <a:rPr lang="en-GB" sz="1250">
                <a:solidFill>
                  <a:srgbClr val="3AD900"/>
                </a:solidFill>
                <a:highlight>
                  <a:schemeClr val="dk1"/>
                </a:highlight>
                <a:latin typeface="Courier New"/>
                <a:ea typeface="Courier New"/>
                <a:cs typeface="Courier New"/>
                <a:sym typeface="Courier New"/>
              </a:rPr>
              <a:t>"similarity :</a:t>
            </a:r>
            <a:r>
              <a:rPr lang="en-GB" sz="1250">
                <a:solidFill>
                  <a:srgbClr val="06A6A8"/>
                </a:solidFill>
                <a:highlight>
                  <a:schemeClr val="dk1"/>
                </a:highlight>
                <a:latin typeface="Courier New"/>
                <a:ea typeface="Courier New"/>
                <a:cs typeface="Courier New"/>
                <a:sym typeface="Courier New"/>
              </a:rPr>
              <a:t>\n</a:t>
            </a:r>
            <a:r>
              <a:rPr lang="en-GB" sz="1250">
                <a:solidFill>
                  <a:srgbClr val="3AD900"/>
                </a:solidFill>
                <a:highlight>
                  <a:schemeClr val="dk1"/>
                </a:highlight>
                <a:latin typeface="Courier New"/>
                <a:ea typeface="Courier New"/>
                <a:cs typeface="Courier New"/>
                <a:sym typeface="Courier New"/>
              </a:rPr>
              <a:t>"</a:t>
            </a:r>
            <a:r>
              <a:rPr lang="en-GB" sz="1250">
                <a:solidFill>
                  <a:srgbClr val="FFFFFF"/>
                </a:solidFill>
                <a:highlight>
                  <a:schemeClr val="dk1"/>
                </a:highlight>
                <a:latin typeface="Courier New"/>
                <a:ea typeface="Courier New"/>
                <a:cs typeface="Courier New"/>
                <a:sym typeface="Courier New"/>
              </a:rPr>
              <a:t>,similarity_svd)</a:t>
            </a:r>
            <a:endParaRPr sz="125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b="1" i="1">
              <a:solidFill>
                <a:srgbClr val="FF9D00"/>
              </a:solidFill>
              <a:highlight>
                <a:schemeClr val="dk1"/>
              </a:highlight>
              <a:latin typeface="Courier New"/>
              <a:ea typeface="Courier New"/>
              <a:cs typeface="Courier New"/>
              <a:sym typeface="Courier New"/>
            </a:endParaRPr>
          </a:p>
        </p:txBody>
      </p:sp>
      <p:sp>
        <p:nvSpPr>
          <p:cNvPr id="855" name="Google Shape;855;p63"/>
          <p:cNvSpPr txBox="1"/>
          <p:nvPr/>
        </p:nvSpPr>
        <p:spPr>
          <a:xfrm>
            <a:off x="435100" y="3763100"/>
            <a:ext cx="3170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Trebuchet MS"/>
                <a:ea typeface="Trebuchet MS"/>
                <a:cs typeface="Trebuchet MS"/>
                <a:sym typeface="Trebuchet MS"/>
              </a:rPr>
              <a:t>Here we are using cosine similarity to find the similarity between the items.</a:t>
            </a:r>
            <a:endParaRPr>
              <a:solidFill>
                <a:schemeClr val="lt1"/>
              </a:solidFill>
              <a:latin typeface="Trebuchet MS"/>
              <a:ea typeface="Trebuchet MS"/>
              <a:cs typeface="Trebuchet MS"/>
              <a:sym typeface="Trebuchet MS"/>
            </a:endParaRPr>
          </a:p>
        </p:txBody>
      </p:sp>
      <p:pic>
        <p:nvPicPr>
          <p:cNvPr id="856" name="Google Shape;856;p63"/>
          <p:cNvPicPr preferRelativeResize="0"/>
          <p:nvPr/>
        </p:nvPicPr>
        <p:blipFill>
          <a:blip r:embed="rId3">
            <a:alphaModFix/>
          </a:blip>
          <a:stretch>
            <a:fillRect/>
          </a:stretch>
        </p:blipFill>
        <p:spPr>
          <a:xfrm>
            <a:off x="352425" y="2247225"/>
            <a:ext cx="4219575" cy="100965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pic>
        <p:nvPicPr>
          <p:cNvPr id="861" name="Google Shape;861;p64"/>
          <p:cNvPicPr preferRelativeResize="0"/>
          <p:nvPr/>
        </p:nvPicPr>
        <p:blipFill>
          <a:blip r:embed="rId3">
            <a:alphaModFix/>
          </a:blip>
          <a:stretch>
            <a:fillRect/>
          </a:stretch>
        </p:blipFill>
        <p:spPr>
          <a:xfrm>
            <a:off x="798375" y="1362075"/>
            <a:ext cx="3227462" cy="2419350"/>
          </a:xfrm>
          <a:prstGeom prst="rect">
            <a:avLst/>
          </a:prstGeom>
          <a:noFill/>
          <a:ln>
            <a:noFill/>
          </a:ln>
        </p:spPr>
      </p:pic>
      <p:sp>
        <p:nvSpPr>
          <p:cNvPr id="862" name="Google Shape;862;p64"/>
          <p:cNvSpPr txBox="1">
            <a:spLocks noGrp="1"/>
          </p:cNvSpPr>
          <p:nvPr>
            <p:ph type="title"/>
          </p:nvPr>
        </p:nvSpPr>
        <p:spPr>
          <a:xfrm>
            <a:off x="736600" y="457200"/>
            <a:ext cx="6447600" cy="9906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GB"/>
              <a:t>Cosine Similarity</a:t>
            </a:r>
            <a:endParaRPr/>
          </a:p>
        </p:txBody>
      </p:sp>
      <p:sp>
        <p:nvSpPr>
          <p:cNvPr id="863" name="Google Shape;863;p64"/>
          <p:cNvSpPr txBox="1"/>
          <p:nvPr/>
        </p:nvSpPr>
        <p:spPr>
          <a:xfrm>
            <a:off x="4663175" y="457200"/>
            <a:ext cx="3908400" cy="343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a:solidFill>
                  <a:schemeClr val="lt1"/>
                </a:solidFill>
                <a:latin typeface="Trebuchet MS"/>
                <a:ea typeface="Trebuchet MS"/>
                <a:cs typeface="Trebuchet MS"/>
                <a:sym typeface="Trebuchet MS"/>
              </a:rPr>
              <a:t>Cosine similarity is a measure of similarity between two non-zero vectors of an inner product space that measures the cosine of the angle between them.</a:t>
            </a:r>
            <a:endParaRPr>
              <a:solidFill>
                <a:schemeClr val="lt1"/>
              </a:solidFill>
              <a:latin typeface="Trebuchet MS"/>
              <a:ea typeface="Trebuchet MS"/>
              <a:cs typeface="Trebuchet MS"/>
              <a:sym typeface="Trebuchet MS"/>
            </a:endParaRPr>
          </a:p>
          <a:p>
            <a:pPr marL="0" lvl="0" indent="0" algn="l" rtl="0">
              <a:lnSpc>
                <a:spcPct val="115000"/>
              </a:lnSpc>
              <a:spcBef>
                <a:spcPts val="1200"/>
              </a:spcBef>
              <a:spcAft>
                <a:spcPts val="0"/>
              </a:spcAft>
              <a:buNone/>
            </a:pPr>
            <a:r>
              <a:rPr lang="en-GB">
                <a:solidFill>
                  <a:schemeClr val="lt1"/>
                </a:solidFill>
                <a:latin typeface="Trebuchet MS"/>
                <a:ea typeface="Trebuchet MS"/>
                <a:cs typeface="Trebuchet MS"/>
                <a:sym typeface="Trebuchet MS"/>
              </a:rPr>
              <a:t> The cosine similarity between two vectors A and B is calculated as the dot product of A and B divided by the product of the magnitudes of A and B. </a:t>
            </a:r>
            <a:endParaRPr>
              <a:solidFill>
                <a:schemeClr val="lt1"/>
              </a:solidFill>
              <a:latin typeface="Trebuchet MS"/>
              <a:ea typeface="Trebuchet MS"/>
              <a:cs typeface="Trebuchet MS"/>
              <a:sym typeface="Trebuchet MS"/>
            </a:endParaRPr>
          </a:p>
          <a:p>
            <a:pPr marL="0" lvl="0" indent="0" algn="l" rtl="0">
              <a:lnSpc>
                <a:spcPct val="115000"/>
              </a:lnSpc>
              <a:spcBef>
                <a:spcPts val="1200"/>
              </a:spcBef>
              <a:spcAft>
                <a:spcPts val="1200"/>
              </a:spcAft>
              <a:buNone/>
            </a:pPr>
            <a:r>
              <a:rPr lang="en-GB">
                <a:solidFill>
                  <a:schemeClr val="lt1"/>
                </a:solidFill>
                <a:latin typeface="Trebuchet MS"/>
                <a:ea typeface="Trebuchet MS"/>
                <a:cs typeface="Trebuchet MS"/>
                <a:sym typeface="Trebuchet MS"/>
              </a:rPr>
              <a:t>The resulting value ranges from -1 to 1, with 1 indicating that the two vectors are identical and -1 indicating that they are completely dissimilar. </a:t>
            </a:r>
            <a:endParaRPr>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65"/>
          <p:cNvSpPr txBox="1"/>
          <p:nvPr/>
        </p:nvSpPr>
        <p:spPr>
          <a:xfrm>
            <a:off x="215700" y="0"/>
            <a:ext cx="8928300" cy="42945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GB" sz="1050" b="1" i="1">
                <a:solidFill>
                  <a:srgbClr val="FF9D00"/>
                </a:solidFill>
                <a:highlight>
                  <a:schemeClr val="dk1"/>
                </a:highlight>
                <a:latin typeface="Courier New"/>
                <a:ea typeface="Courier New"/>
                <a:cs typeface="Courier New"/>
                <a:sym typeface="Courier New"/>
              </a:rPr>
              <a:t>def</a:t>
            </a:r>
            <a:r>
              <a:rPr lang="en-GB" sz="1050">
                <a:solidFill>
                  <a:srgbClr val="FFFFFF"/>
                </a:solidFill>
                <a:highlight>
                  <a:schemeClr val="dk1"/>
                </a:highlight>
                <a:latin typeface="Courier New"/>
                <a:ea typeface="Courier New"/>
                <a:cs typeface="Courier New"/>
                <a:sym typeface="Courier New"/>
              </a:rPr>
              <a:t> </a:t>
            </a:r>
            <a:r>
              <a:rPr lang="en-GB" sz="1050" b="1">
                <a:solidFill>
                  <a:srgbClr val="F92672"/>
                </a:solidFill>
                <a:highlight>
                  <a:schemeClr val="dk1"/>
                </a:highlight>
                <a:latin typeface="Courier New"/>
                <a:ea typeface="Courier New"/>
                <a:cs typeface="Courier New"/>
                <a:sym typeface="Courier New"/>
              </a:rPr>
              <a:t>recommend</a:t>
            </a:r>
            <a:r>
              <a:rPr lang="en-GB" sz="1050">
                <a:solidFill>
                  <a:srgbClr val="FFFFFF"/>
                </a:solidFill>
                <a:highlight>
                  <a:schemeClr val="dk1"/>
                </a:highlight>
                <a:latin typeface="Courier New"/>
                <a:ea typeface="Courier New"/>
                <a:cs typeface="Courier New"/>
                <a:sym typeface="Courier New"/>
              </a:rPr>
              <a:t>(</a:t>
            </a:r>
            <a:r>
              <a:rPr lang="en-GB" sz="1050" i="1">
                <a:solidFill>
                  <a:srgbClr val="F4ABA4"/>
                </a:solidFill>
                <a:highlight>
                  <a:schemeClr val="dk1"/>
                </a:highlight>
                <a:latin typeface="Courier New"/>
                <a:ea typeface="Courier New"/>
                <a:cs typeface="Courier New"/>
                <a:sym typeface="Courier New"/>
              </a:rPr>
              <a:t>user</a:t>
            </a:r>
            <a:r>
              <a:rPr lang="en-GB" sz="1050">
                <a:solidFill>
                  <a:srgbClr val="FFFFFF"/>
                </a:solidFill>
                <a:highlight>
                  <a:schemeClr val="dk1"/>
                </a:highlight>
                <a:latin typeface="Courier New"/>
                <a:ea typeface="Courier New"/>
                <a:cs typeface="Courier New"/>
                <a:sym typeface="Courier New"/>
              </a:rPr>
              <a:t>, </a:t>
            </a:r>
            <a:r>
              <a:rPr lang="en-GB" sz="1050" i="1">
                <a:solidFill>
                  <a:srgbClr val="F4ABA4"/>
                </a:solidFill>
                <a:highlight>
                  <a:schemeClr val="dk1"/>
                </a:highlight>
                <a:latin typeface="Courier New"/>
                <a:ea typeface="Courier New"/>
                <a:cs typeface="Courier New"/>
                <a:sym typeface="Courier New"/>
              </a:rPr>
              <a:t>matrix</a:t>
            </a:r>
            <a:r>
              <a:rPr lang="en-GB" sz="1050">
                <a:solidFill>
                  <a:srgbClr val="FFFFFF"/>
                </a:solidFill>
                <a:highlight>
                  <a:schemeClr val="dk1"/>
                </a:highlight>
                <a:latin typeface="Courier New"/>
                <a:ea typeface="Courier New"/>
                <a:cs typeface="Courier New"/>
                <a:sym typeface="Courier New"/>
              </a:rPr>
              <a:t>, </a:t>
            </a:r>
            <a:r>
              <a:rPr lang="en-GB" sz="1050" i="1">
                <a:solidFill>
                  <a:srgbClr val="F4ABA4"/>
                </a:solidFill>
                <a:highlight>
                  <a:schemeClr val="dk1"/>
                </a:highlight>
                <a:latin typeface="Courier New"/>
                <a:ea typeface="Courier New"/>
                <a:cs typeface="Courier New"/>
                <a:sym typeface="Courier New"/>
              </a:rPr>
              <a:t>similarity</a:t>
            </a:r>
            <a:r>
              <a:rPr lang="en-GB" sz="1050">
                <a:solidFill>
                  <a:srgbClr val="FFFFFF"/>
                </a:solidFill>
                <a:highlight>
                  <a:schemeClr val="dk1"/>
                </a:highlight>
                <a:latin typeface="Courier New"/>
                <a:ea typeface="Courier New"/>
                <a:cs typeface="Courier New"/>
                <a:sym typeface="Courier New"/>
              </a:rPr>
              <a:t>, </a:t>
            </a:r>
            <a:r>
              <a:rPr lang="en-GB" sz="1050" i="1">
                <a:solidFill>
                  <a:srgbClr val="F4ABA4"/>
                </a:solidFill>
                <a:highlight>
                  <a:schemeClr val="dk1"/>
                </a:highlight>
                <a:latin typeface="Courier New"/>
                <a:ea typeface="Courier New"/>
                <a:cs typeface="Courier New"/>
                <a:sym typeface="Courier New"/>
              </a:rPr>
              <a:t>items</a:t>
            </a:r>
            <a:r>
              <a:rPr lang="en-GB" sz="1050">
                <a:solidFill>
                  <a:srgbClr val="FFFFFF"/>
                </a:solidFill>
                <a:highlight>
                  <a:schemeClr val="dk1"/>
                </a:highlight>
                <a:latin typeface="Courier New"/>
                <a:ea typeface="Courier New"/>
                <a:cs typeface="Courier New"/>
                <a:sym typeface="Courier New"/>
              </a:rPr>
              <a:t>):</a:t>
            </a:r>
            <a:endParaRPr sz="105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    user_index </a:t>
            </a:r>
            <a:r>
              <a:rPr lang="en-GB" sz="1050" b="1">
                <a:solidFill>
                  <a:srgbClr val="FF9D00"/>
                </a:solidFill>
                <a:highlight>
                  <a:schemeClr val="dk1"/>
                </a:highlight>
                <a:latin typeface="Courier New"/>
                <a:ea typeface="Courier New"/>
                <a:cs typeface="Courier New"/>
                <a:sym typeface="Courier New"/>
              </a:rPr>
              <a:t>=</a:t>
            </a:r>
            <a:r>
              <a:rPr lang="en-GB" sz="1050">
                <a:solidFill>
                  <a:srgbClr val="FFFFFF"/>
                </a:solidFill>
                <a:highlight>
                  <a:schemeClr val="dk1"/>
                </a:highlight>
                <a:latin typeface="Courier New"/>
                <a:ea typeface="Courier New"/>
                <a:cs typeface="Courier New"/>
                <a:sym typeface="Courier New"/>
              </a:rPr>
              <a:t> user </a:t>
            </a:r>
            <a:r>
              <a:rPr lang="en-GB" sz="1050" b="1">
                <a:solidFill>
                  <a:srgbClr val="FF9D00"/>
                </a:solidFill>
                <a:highlight>
                  <a:schemeClr val="dk1"/>
                </a:highlight>
                <a:latin typeface="Courier New"/>
                <a:ea typeface="Courier New"/>
                <a:cs typeface="Courier New"/>
                <a:sym typeface="Courier New"/>
              </a:rPr>
              <a:t>-</a:t>
            </a:r>
            <a:r>
              <a:rPr lang="en-GB" sz="1050">
                <a:solidFill>
                  <a:srgbClr val="FFFFFF"/>
                </a:solidFill>
                <a:highlight>
                  <a:schemeClr val="dk1"/>
                </a:highlight>
                <a:latin typeface="Courier New"/>
                <a:ea typeface="Courier New"/>
                <a:cs typeface="Courier New"/>
                <a:sym typeface="Courier New"/>
              </a:rPr>
              <a:t> </a:t>
            </a:r>
            <a:r>
              <a:rPr lang="en-GB" sz="1050">
                <a:solidFill>
                  <a:srgbClr val="FB71A3"/>
                </a:solidFill>
                <a:highlight>
                  <a:schemeClr val="dk1"/>
                </a:highlight>
                <a:latin typeface="Courier New"/>
                <a:ea typeface="Courier New"/>
                <a:cs typeface="Courier New"/>
                <a:sym typeface="Courier New"/>
              </a:rPr>
              <a:t>1</a:t>
            </a:r>
            <a:endParaRPr sz="1050">
              <a:solidFill>
                <a:srgbClr val="FB71A3"/>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    user_ratings </a:t>
            </a:r>
            <a:r>
              <a:rPr lang="en-GB" sz="1050" b="1">
                <a:solidFill>
                  <a:srgbClr val="FF9D00"/>
                </a:solidFill>
                <a:highlight>
                  <a:schemeClr val="dk1"/>
                </a:highlight>
                <a:latin typeface="Courier New"/>
                <a:ea typeface="Courier New"/>
                <a:cs typeface="Courier New"/>
                <a:sym typeface="Courier New"/>
              </a:rPr>
              <a:t>=</a:t>
            </a:r>
            <a:r>
              <a:rPr lang="en-GB" sz="1050">
                <a:solidFill>
                  <a:srgbClr val="FFFFFF"/>
                </a:solidFill>
                <a:highlight>
                  <a:schemeClr val="dk1"/>
                </a:highlight>
                <a:latin typeface="Courier New"/>
                <a:ea typeface="Courier New"/>
                <a:cs typeface="Courier New"/>
                <a:sym typeface="Courier New"/>
              </a:rPr>
              <a:t> matrix[user_index, :]</a:t>
            </a:r>
            <a:endParaRPr sz="105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    item_scores </a:t>
            </a:r>
            <a:r>
              <a:rPr lang="en-GB" sz="1050" b="1">
                <a:solidFill>
                  <a:srgbClr val="FF9D00"/>
                </a:solidFill>
                <a:highlight>
                  <a:schemeClr val="dk1"/>
                </a:highlight>
                <a:latin typeface="Courier New"/>
                <a:ea typeface="Courier New"/>
                <a:cs typeface="Courier New"/>
                <a:sym typeface="Courier New"/>
              </a:rPr>
              <a:t>=</a:t>
            </a:r>
            <a:r>
              <a:rPr lang="en-GB" sz="1050">
                <a:solidFill>
                  <a:srgbClr val="FFFFFF"/>
                </a:solidFill>
                <a:highlight>
                  <a:schemeClr val="dk1"/>
                </a:highlight>
                <a:latin typeface="Courier New"/>
                <a:ea typeface="Courier New"/>
                <a:cs typeface="Courier New"/>
                <a:sym typeface="Courier New"/>
              </a:rPr>
              <a:t> np.</a:t>
            </a:r>
            <a:r>
              <a:rPr lang="en-GB" sz="1050" b="1">
                <a:solidFill>
                  <a:srgbClr val="FFC600"/>
                </a:solidFill>
                <a:highlight>
                  <a:schemeClr val="dk1"/>
                </a:highlight>
                <a:latin typeface="Courier New"/>
                <a:ea typeface="Courier New"/>
                <a:cs typeface="Courier New"/>
                <a:sym typeface="Courier New"/>
              </a:rPr>
              <a:t>zeros</a:t>
            </a:r>
            <a:r>
              <a:rPr lang="en-GB" sz="1050">
                <a:solidFill>
                  <a:srgbClr val="FFFFFF"/>
                </a:solidFill>
                <a:highlight>
                  <a:schemeClr val="dk1"/>
                </a:highlight>
                <a:latin typeface="Courier New"/>
                <a:ea typeface="Courier New"/>
                <a:cs typeface="Courier New"/>
                <a:sym typeface="Courier New"/>
              </a:rPr>
              <a:t>((matrix.shape[</a:t>
            </a:r>
            <a:r>
              <a:rPr lang="en-GB" sz="1050">
                <a:solidFill>
                  <a:srgbClr val="FB71A3"/>
                </a:solidFill>
                <a:highlight>
                  <a:schemeClr val="dk1"/>
                </a:highlight>
                <a:latin typeface="Courier New"/>
                <a:ea typeface="Courier New"/>
                <a:cs typeface="Courier New"/>
                <a:sym typeface="Courier New"/>
              </a:rPr>
              <a:t>1</a:t>
            </a:r>
            <a:r>
              <a:rPr lang="en-GB" sz="1050">
                <a:solidFill>
                  <a:srgbClr val="FFFFFF"/>
                </a:solidFill>
                <a:highlight>
                  <a:schemeClr val="dk1"/>
                </a:highlight>
                <a:latin typeface="Courier New"/>
                <a:ea typeface="Courier New"/>
                <a:cs typeface="Courier New"/>
                <a:sym typeface="Courier New"/>
              </a:rPr>
              <a:t>],))</a:t>
            </a:r>
            <a:endParaRPr sz="105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    </a:t>
            </a:r>
            <a:r>
              <a:rPr lang="en-GB" sz="1050" b="1">
                <a:solidFill>
                  <a:srgbClr val="FF9D00"/>
                </a:solidFill>
                <a:highlight>
                  <a:schemeClr val="dk1"/>
                </a:highlight>
                <a:latin typeface="Courier New"/>
                <a:ea typeface="Courier New"/>
                <a:cs typeface="Courier New"/>
                <a:sym typeface="Courier New"/>
              </a:rPr>
              <a:t>for</a:t>
            </a:r>
            <a:r>
              <a:rPr lang="en-GB" sz="1050">
                <a:solidFill>
                  <a:srgbClr val="FFFFFF"/>
                </a:solidFill>
                <a:highlight>
                  <a:schemeClr val="dk1"/>
                </a:highlight>
                <a:latin typeface="Courier New"/>
                <a:ea typeface="Courier New"/>
                <a:cs typeface="Courier New"/>
                <a:sym typeface="Courier New"/>
              </a:rPr>
              <a:t> item </a:t>
            </a:r>
            <a:r>
              <a:rPr lang="en-GB" sz="1050" b="1">
                <a:solidFill>
                  <a:srgbClr val="FF9D00"/>
                </a:solidFill>
                <a:highlight>
                  <a:schemeClr val="dk1"/>
                </a:highlight>
                <a:latin typeface="Courier New"/>
                <a:ea typeface="Courier New"/>
                <a:cs typeface="Courier New"/>
                <a:sym typeface="Courier New"/>
              </a:rPr>
              <a:t>in</a:t>
            </a:r>
            <a:r>
              <a:rPr lang="en-GB" sz="1050">
                <a:solidFill>
                  <a:srgbClr val="FFFFFF"/>
                </a:solidFill>
                <a:highlight>
                  <a:schemeClr val="dk1"/>
                </a:highlight>
                <a:latin typeface="Courier New"/>
                <a:ea typeface="Courier New"/>
                <a:cs typeface="Courier New"/>
                <a:sym typeface="Courier New"/>
              </a:rPr>
              <a:t> </a:t>
            </a:r>
            <a:r>
              <a:rPr lang="en-GB" sz="1050" b="1">
                <a:solidFill>
                  <a:srgbClr val="FF9D00"/>
                </a:solidFill>
                <a:highlight>
                  <a:schemeClr val="dk1"/>
                </a:highlight>
                <a:latin typeface="Courier New"/>
                <a:ea typeface="Courier New"/>
                <a:cs typeface="Courier New"/>
                <a:sym typeface="Courier New"/>
              </a:rPr>
              <a:t>range</a:t>
            </a:r>
            <a:r>
              <a:rPr lang="en-GB" sz="1050">
                <a:solidFill>
                  <a:srgbClr val="FFFFFF"/>
                </a:solidFill>
                <a:highlight>
                  <a:schemeClr val="dk1"/>
                </a:highlight>
                <a:latin typeface="Courier New"/>
                <a:ea typeface="Courier New"/>
                <a:cs typeface="Courier New"/>
                <a:sym typeface="Courier New"/>
              </a:rPr>
              <a:t>(matrix.shape[</a:t>
            </a:r>
            <a:r>
              <a:rPr lang="en-GB" sz="1050">
                <a:solidFill>
                  <a:srgbClr val="FB71A3"/>
                </a:solidFill>
                <a:highlight>
                  <a:schemeClr val="dk1"/>
                </a:highlight>
                <a:latin typeface="Courier New"/>
                <a:ea typeface="Courier New"/>
                <a:cs typeface="Courier New"/>
                <a:sym typeface="Courier New"/>
              </a:rPr>
              <a:t>1</a:t>
            </a:r>
            <a:r>
              <a:rPr lang="en-GB" sz="1050">
                <a:solidFill>
                  <a:srgbClr val="FFFFFF"/>
                </a:solidFill>
                <a:highlight>
                  <a:schemeClr val="dk1"/>
                </a:highlight>
                <a:latin typeface="Courier New"/>
                <a:ea typeface="Courier New"/>
                <a:cs typeface="Courier New"/>
                <a:sym typeface="Courier New"/>
              </a:rPr>
              <a:t>]):</a:t>
            </a:r>
            <a:endParaRPr sz="105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        item_sum </a:t>
            </a:r>
            <a:r>
              <a:rPr lang="en-GB" sz="1050" b="1">
                <a:solidFill>
                  <a:srgbClr val="FF9D00"/>
                </a:solidFill>
                <a:highlight>
                  <a:schemeClr val="dk1"/>
                </a:highlight>
                <a:latin typeface="Courier New"/>
                <a:ea typeface="Courier New"/>
                <a:cs typeface="Courier New"/>
                <a:sym typeface="Courier New"/>
              </a:rPr>
              <a:t>=</a:t>
            </a:r>
            <a:r>
              <a:rPr lang="en-GB" sz="1050">
                <a:solidFill>
                  <a:srgbClr val="FFFFFF"/>
                </a:solidFill>
                <a:highlight>
                  <a:schemeClr val="dk1"/>
                </a:highlight>
                <a:latin typeface="Courier New"/>
                <a:ea typeface="Courier New"/>
                <a:cs typeface="Courier New"/>
                <a:sym typeface="Courier New"/>
              </a:rPr>
              <a:t> </a:t>
            </a:r>
            <a:r>
              <a:rPr lang="en-GB" sz="1050">
                <a:solidFill>
                  <a:srgbClr val="FB71A3"/>
                </a:solidFill>
                <a:highlight>
                  <a:schemeClr val="dk1"/>
                </a:highlight>
                <a:latin typeface="Courier New"/>
                <a:ea typeface="Courier New"/>
                <a:cs typeface="Courier New"/>
                <a:sym typeface="Courier New"/>
              </a:rPr>
              <a:t>0</a:t>
            </a:r>
            <a:endParaRPr sz="1050">
              <a:solidFill>
                <a:srgbClr val="FB71A3"/>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        </a:t>
            </a:r>
            <a:r>
              <a:rPr lang="en-GB" sz="1050" b="1">
                <a:solidFill>
                  <a:srgbClr val="FF9D00"/>
                </a:solidFill>
                <a:highlight>
                  <a:schemeClr val="dk1"/>
                </a:highlight>
                <a:latin typeface="Courier New"/>
                <a:ea typeface="Courier New"/>
                <a:cs typeface="Courier New"/>
                <a:sym typeface="Courier New"/>
              </a:rPr>
              <a:t>for</a:t>
            </a:r>
            <a:r>
              <a:rPr lang="en-GB" sz="1050">
                <a:solidFill>
                  <a:srgbClr val="FFFFFF"/>
                </a:solidFill>
                <a:highlight>
                  <a:schemeClr val="dk1"/>
                </a:highlight>
                <a:latin typeface="Courier New"/>
                <a:ea typeface="Courier New"/>
                <a:cs typeface="Courier New"/>
                <a:sym typeface="Courier New"/>
              </a:rPr>
              <a:t> other_item </a:t>
            </a:r>
            <a:r>
              <a:rPr lang="en-GB" sz="1050" b="1">
                <a:solidFill>
                  <a:srgbClr val="FF9D00"/>
                </a:solidFill>
                <a:highlight>
                  <a:schemeClr val="dk1"/>
                </a:highlight>
                <a:latin typeface="Courier New"/>
                <a:ea typeface="Courier New"/>
                <a:cs typeface="Courier New"/>
                <a:sym typeface="Courier New"/>
              </a:rPr>
              <a:t>in</a:t>
            </a:r>
            <a:r>
              <a:rPr lang="en-GB" sz="1050">
                <a:solidFill>
                  <a:srgbClr val="FFFFFF"/>
                </a:solidFill>
                <a:highlight>
                  <a:schemeClr val="dk1"/>
                </a:highlight>
                <a:latin typeface="Courier New"/>
                <a:ea typeface="Courier New"/>
                <a:cs typeface="Courier New"/>
                <a:sym typeface="Courier New"/>
              </a:rPr>
              <a:t> </a:t>
            </a:r>
            <a:r>
              <a:rPr lang="en-GB" sz="1050" b="1">
                <a:solidFill>
                  <a:srgbClr val="FF9D00"/>
                </a:solidFill>
                <a:highlight>
                  <a:schemeClr val="dk1"/>
                </a:highlight>
                <a:latin typeface="Courier New"/>
                <a:ea typeface="Courier New"/>
                <a:cs typeface="Courier New"/>
                <a:sym typeface="Courier New"/>
              </a:rPr>
              <a:t>range</a:t>
            </a:r>
            <a:r>
              <a:rPr lang="en-GB" sz="1050">
                <a:solidFill>
                  <a:srgbClr val="FFFFFF"/>
                </a:solidFill>
                <a:highlight>
                  <a:schemeClr val="dk1"/>
                </a:highlight>
                <a:latin typeface="Courier New"/>
                <a:ea typeface="Courier New"/>
                <a:cs typeface="Courier New"/>
                <a:sym typeface="Courier New"/>
              </a:rPr>
              <a:t>(matrix.shape[</a:t>
            </a:r>
            <a:r>
              <a:rPr lang="en-GB" sz="1050">
                <a:solidFill>
                  <a:srgbClr val="FB71A3"/>
                </a:solidFill>
                <a:highlight>
                  <a:schemeClr val="dk1"/>
                </a:highlight>
                <a:latin typeface="Courier New"/>
                <a:ea typeface="Courier New"/>
                <a:cs typeface="Courier New"/>
                <a:sym typeface="Courier New"/>
              </a:rPr>
              <a:t>1</a:t>
            </a:r>
            <a:r>
              <a:rPr lang="en-GB" sz="1050">
                <a:solidFill>
                  <a:srgbClr val="FFFFFF"/>
                </a:solidFill>
                <a:highlight>
                  <a:schemeClr val="dk1"/>
                </a:highlight>
                <a:latin typeface="Courier New"/>
                <a:ea typeface="Courier New"/>
                <a:cs typeface="Courier New"/>
                <a:sym typeface="Courier New"/>
              </a:rPr>
              <a:t>]):</a:t>
            </a:r>
            <a:endParaRPr sz="105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            </a:t>
            </a:r>
            <a:r>
              <a:rPr lang="en-GB" sz="1050" b="1">
                <a:solidFill>
                  <a:srgbClr val="FF9D00"/>
                </a:solidFill>
                <a:highlight>
                  <a:schemeClr val="dk1"/>
                </a:highlight>
                <a:latin typeface="Courier New"/>
                <a:ea typeface="Courier New"/>
                <a:cs typeface="Courier New"/>
                <a:sym typeface="Courier New"/>
              </a:rPr>
              <a:t>if</a:t>
            </a:r>
            <a:r>
              <a:rPr lang="en-GB" sz="1050">
                <a:solidFill>
                  <a:srgbClr val="FFFFFF"/>
                </a:solidFill>
                <a:highlight>
                  <a:schemeClr val="dk1"/>
                </a:highlight>
                <a:latin typeface="Courier New"/>
                <a:ea typeface="Courier New"/>
                <a:cs typeface="Courier New"/>
                <a:sym typeface="Courier New"/>
              </a:rPr>
              <a:t> user_ratings[other_item] </a:t>
            </a:r>
            <a:r>
              <a:rPr lang="en-GB" sz="1050" b="1">
                <a:solidFill>
                  <a:srgbClr val="FF9D00"/>
                </a:solidFill>
                <a:highlight>
                  <a:schemeClr val="dk1"/>
                </a:highlight>
                <a:latin typeface="Courier New"/>
                <a:ea typeface="Courier New"/>
                <a:cs typeface="Courier New"/>
                <a:sym typeface="Courier New"/>
              </a:rPr>
              <a:t>==</a:t>
            </a:r>
            <a:r>
              <a:rPr lang="en-GB" sz="1050">
                <a:solidFill>
                  <a:srgbClr val="FFFFFF"/>
                </a:solidFill>
                <a:highlight>
                  <a:schemeClr val="dk1"/>
                </a:highlight>
                <a:latin typeface="Courier New"/>
                <a:ea typeface="Courier New"/>
                <a:cs typeface="Courier New"/>
                <a:sym typeface="Courier New"/>
              </a:rPr>
              <a:t> </a:t>
            </a:r>
            <a:r>
              <a:rPr lang="en-GB" sz="1050">
                <a:solidFill>
                  <a:srgbClr val="FB71A3"/>
                </a:solidFill>
                <a:highlight>
                  <a:schemeClr val="dk1"/>
                </a:highlight>
                <a:latin typeface="Courier New"/>
                <a:ea typeface="Courier New"/>
                <a:cs typeface="Courier New"/>
                <a:sym typeface="Courier New"/>
              </a:rPr>
              <a:t>0</a:t>
            </a:r>
            <a:r>
              <a:rPr lang="en-GB" sz="1050">
                <a:solidFill>
                  <a:srgbClr val="FFFFFF"/>
                </a:solidFill>
                <a:highlight>
                  <a:schemeClr val="dk1"/>
                </a:highlight>
                <a:latin typeface="Courier New"/>
                <a:ea typeface="Courier New"/>
                <a:cs typeface="Courier New"/>
                <a:sym typeface="Courier New"/>
              </a:rPr>
              <a:t> </a:t>
            </a:r>
            <a:r>
              <a:rPr lang="en-GB" sz="1050" b="1">
                <a:solidFill>
                  <a:srgbClr val="FF9D00"/>
                </a:solidFill>
                <a:highlight>
                  <a:schemeClr val="dk1"/>
                </a:highlight>
                <a:latin typeface="Courier New"/>
                <a:ea typeface="Courier New"/>
                <a:cs typeface="Courier New"/>
                <a:sym typeface="Courier New"/>
              </a:rPr>
              <a:t>or</a:t>
            </a:r>
            <a:r>
              <a:rPr lang="en-GB" sz="1050">
                <a:solidFill>
                  <a:srgbClr val="FFFFFF"/>
                </a:solidFill>
                <a:highlight>
                  <a:schemeClr val="dk1"/>
                </a:highlight>
                <a:latin typeface="Courier New"/>
                <a:ea typeface="Courier New"/>
                <a:cs typeface="Courier New"/>
                <a:sym typeface="Courier New"/>
              </a:rPr>
              <a:t> similarity[item][other_item] </a:t>
            </a:r>
            <a:r>
              <a:rPr lang="en-GB" sz="1050" b="1">
                <a:solidFill>
                  <a:srgbClr val="FF9D00"/>
                </a:solidFill>
                <a:highlight>
                  <a:schemeClr val="dk1"/>
                </a:highlight>
                <a:latin typeface="Courier New"/>
                <a:ea typeface="Courier New"/>
                <a:cs typeface="Courier New"/>
                <a:sym typeface="Courier New"/>
              </a:rPr>
              <a:t>==</a:t>
            </a:r>
            <a:r>
              <a:rPr lang="en-GB" sz="1050">
                <a:solidFill>
                  <a:srgbClr val="FFFFFF"/>
                </a:solidFill>
                <a:highlight>
                  <a:schemeClr val="dk1"/>
                </a:highlight>
                <a:latin typeface="Courier New"/>
                <a:ea typeface="Courier New"/>
                <a:cs typeface="Courier New"/>
                <a:sym typeface="Courier New"/>
              </a:rPr>
              <a:t> </a:t>
            </a:r>
            <a:r>
              <a:rPr lang="en-GB" sz="1050">
                <a:solidFill>
                  <a:srgbClr val="FB71A3"/>
                </a:solidFill>
                <a:highlight>
                  <a:schemeClr val="dk1"/>
                </a:highlight>
                <a:latin typeface="Courier New"/>
                <a:ea typeface="Courier New"/>
                <a:cs typeface="Courier New"/>
                <a:sym typeface="Courier New"/>
              </a:rPr>
              <a:t>0</a:t>
            </a:r>
            <a:r>
              <a:rPr lang="en-GB" sz="1050">
                <a:solidFill>
                  <a:srgbClr val="FFFFFF"/>
                </a:solidFill>
                <a:highlight>
                  <a:schemeClr val="dk1"/>
                </a:highlight>
                <a:latin typeface="Courier New"/>
                <a:ea typeface="Courier New"/>
                <a:cs typeface="Courier New"/>
                <a:sym typeface="Courier New"/>
              </a:rPr>
              <a:t>:</a:t>
            </a:r>
            <a:endParaRPr sz="105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                </a:t>
            </a:r>
            <a:r>
              <a:rPr lang="en-GB" sz="1050" b="1">
                <a:solidFill>
                  <a:srgbClr val="FF9D00"/>
                </a:solidFill>
                <a:highlight>
                  <a:schemeClr val="dk1"/>
                </a:highlight>
                <a:latin typeface="Courier New"/>
                <a:ea typeface="Courier New"/>
                <a:cs typeface="Courier New"/>
                <a:sym typeface="Courier New"/>
              </a:rPr>
              <a:t>continue</a:t>
            </a:r>
            <a:endParaRPr sz="1050" b="1">
              <a:solidFill>
                <a:srgbClr val="FF9D00"/>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            item_sum </a:t>
            </a:r>
            <a:r>
              <a:rPr lang="en-GB" sz="1050" b="1">
                <a:solidFill>
                  <a:srgbClr val="FF9D00"/>
                </a:solidFill>
                <a:highlight>
                  <a:schemeClr val="dk1"/>
                </a:highlight>
                <a:latin typeface="Courier New"/>
                <a:ea typeface="Courier New"/>
                <a:cs typeface="Courier New"/>
                <a:sym typeface="Courier New"/>
              </a:rPr>
              <a:t>=</a:t>
            </a:r>
            <a:r>
              <a:rPr lang="en-GB" sz="1050">
                <a:solidFill>
                  <a:srgbClr val="FFFFFF"/>
                </a:solidFill>
                <a:highlight>
                  <a:schemeClr val="dk1"/>
                </a:highlight>
                <a:latin typeface="Courier New"/>
                <a:ea typeface="Courier New"/>
                <a:cs typeface="Courier New"/>
                <a:sym typeface="Courier New"/>
              </a:rPr>
              <a:t> user_ratings[other_item] </a:t>
            </a:r>
            <a:r>
              <a:rPr lang="en-GB" sz="1050" b="1">
                <a:solidFill>
                  <a:srgbClr val="FF9D00"/>
                </a:solidFill>
                <a:highlight>
                  <a:schemeClr val="dk1"/>
                </a:highlight>
                <a:latin typeface="Courier New"/>
                <a:ea typeface="Courier New"/>
                <a:cs typeface="Courier New"/>
                <a:sym typeface="Courier New"/>
              </a:rPr>
              <a:t>*</a:t>
            </a:r>
            <a:r>
              <a:rPr lang="en-GB" sz="1050">
                <a:solidFill>
                  <a:srgbClr val="FFFFFF"/>
                </a:solidFill>
                <a:highlight>
                  <a:schemeClr val="dk1"/>
                </a:highlight>
                <a:latin typeface="Courier New"/>
                <a:ea typeface="Courier New"/>
                <a:cs typeface="Courier New"/>
                <a:sym typeface="Courier New"/>
              </a:rPr>
              <a:t> similarity[item][other_item]</a:t>
            </a:r>
            <a:endParaRPr sz="105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        item_scores[item] </a:t>
            </a:r>
            <a:r>
              <a:rPr lang="en-GB" sz="1050" b="1">
                <a:solidFill>
                  <a:srgbClr val="FF9D00"/>
                </a:solidFill>
                <a:highlight>
                  <a:schemeClr val="dk1"/>
                </a:highlight>
                <a:latin typeface="Courier New"/>
                <a:ea typeface="Courier New"/>
                <a:cs typeface="Courier New"/>
                <a:sym typeface="Courier New"/>
              </a:rPr>
              <a:t>=</a:t>
            </a:r>
            <a:r>
              <a:rPr lang="en-GB" sz="1050">
                <a:solidFill>
                  <a:srgbClr val="FFFFFF"/>
                </a:solidFill>
                <a:highlight>
                  <a:schemeClr val="dk1"/>
                </a:highlight>
                <a:latin typeface="Courier New"/>
                <a:ea typeface="Courier New"/>
                <a:cs typeface="Courier New"/>
                <a:sym typeface="Courier New"/>
              </a:rPr>
              <a:t> item_sum </a:t>
            </a:r>
            <a:r>
              <a:rPr lang="en-GB" sz="1050" b="1">
                <a:solidFill>
                  <a:srgbClr val="FF9D00"/>
                </a:solidFill>
                <a:highlight>
                  <a:schemeClr val="dk1"/>
                </a:highlight>
                <a:latin typeface="Courier New"/>
                <a:ea typeface="Courier New"/>
                <a:cs typeface="Courier New"/>
                <a:sym typeface="Courier New"/>
              </a:rPr>
              <a:t>/</a:t>
            </a:r>
            <a:r>
              <a:rPr lang="en-GB" sz="1050">
                <a:solidFill>
                  <a:srgbClr val="FFFFFF"/>
                </a:solidFill>
                <a:highlight>
                  <a:schemeClr val="dk1"/>
                </a:highlight>
                <a:latin typeface="Courier New"/>
                <a:ea typeface="Courier New"/>
                <a:cs typeface="Courier New"/>
                <a:sym typeface="Courier New"/>
              </a:rPr>
              <a:t> np.</a:t>
            </a:r>
            <a:r>
              <a:rPr lang="en-GB" sz="1050" b="1">
                <a:solidFill>
                  <a:srgbClr val="FFC600"/>
                </a:solidFill>
                <a:highlight>
                  <a:schemeClr val="dk1"/>
                </a:highlight>
                <a:latin typeface="Courier New"/>
                <a:ea typeface="Courier New"/>
                <a:cs typeface="Courier New"/>
                <a:sym typeface="Courier New"/>
              </a:rPr>
              <a:t>abs</a:t>
            </a:r>
            <a:r>
              <a:rPr lang="en-GB" sz="1050">
                <a:solidFill>
                  <a:srgbClr val="FFFFFF"/>
                </a:solidFill>
                <a:highlight>
                  <a:schemeClr val="dk1"/>
                </a:highlight>
                <a:latin typeface="Courier New"/>
                <a:ea typeface="Courier New"/>
                <a:cs typeface="Courier New"/>
                <a:sym typeface="Courier New"/>
              </a:rPr>
              <a:t>(similarity[item]).</a:t>
            </a:r>
            <a:r>
              <a:rPr lang="en-GB" sz="1050" b="1">
                <a:solidFill>
                  <a:srgbClr val="FFC600"/>
                </a:solidFill>
                <a:highlight>
                  <a:schemeClr val="dk1"/>
                </a:highlight>
                <a:latin typeface="Courier New"/>
                <a:ea typeface="Courier New"/>
                <a:cs typeface="Courier New"/>
                <a:sym typeface="Courier New"/>
              </a:rPr>
              <a:t>sum</a:t>
            </a:r>
            <a:r>
              <a:rPr lang="en-GB" sz="1050">
                <a:solidFill>
                  <a:srgbClr val="FFFFFF"/>
                </a:solidFill>
                <a:highlight>
                  <a:schemeClr val="dk1"/>
                </a:highlight>
                <a:latin typeface="Courier New"/>
                <a:ea typeface="Courier New"/>
                <a:cs typeface="Courier New"/>
                <a:sym typeface="Courier New"/>
              </a:rPr>
              <a:t>()</a:t>
            </a:r>
            <a:endParaRPr sz="105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    recommendations </a:t>
            </a:r>
            <a:r>
              <a:rPr lang="en-GB" sz="1050" b="1">
                <a:solidFill>
                  <a:srgbClr val="FF9D00"/>
                </a:solidFill>
                <a:highlight>
                  <a:schemeClr val="dk1"/>
                </a:highlight>
                <a:latin typeface="Courier New"/>
                <a:ea typeface="Courier New"/>
                <a:cs typeface="Courier New"/>
                <a:sym typeface="Courier New"/>
              </a:rPr>
              <a:t>=</a:t>
            </a:r>
            <a:r>
              <a:rPr lang="en-GB" sz="1050">
                <a:solidFill>
                  <a:srgbClr val="FFFFFF"/>
                </a:solidFill>
                <a:highlight>
                  <a:schemeClr val="dk1"/>
                </a:highlight>
                <a:latin typeface="Courier New"/>
                <a:ea typeface="Courier New"/>
                <a:cs typeface="Courier New"/>
                <a:sym typeface="Courier New"/>
              </a:rPr>
              <a:t> [items[i] </a:t>
            </a:r>
            <a:r>
              <a:rPr lang="en-GB" sz="1050" b="1">
                <a:solidFill>
                  <a:srgbClr val="FF9D00"/>
                </a:solidFill>
                <a:highlight>
                  <a:schemeClr val="dk1"/>
                </a:highlight>
                <a:latin typeface="Courier New"/>
                <a:ea typeface="Courier New"/>
                <a:cs typeface="Courier New"/>
                <a:sym typeface="Courier New"/>
              </a:rPr>
              <a:t>for</a:t>
            </a:r>
            <a:r>
              <a:rPr lang="en-GB" sz="1050">
                <a:solidFill>
                  <a:srgbClr val="FFFFFF"/>
                </a:solidFill>
                <a:highlight>
                  <a:schemeClr val="dk1"/>
                </a:highlight>
                <a:latin typeface="Courier New"/>
                <a:ea typeface="Courier New"/>
                <a:cs typeface="Courier New"/>
                <a:sym typeface="Courier New"/>
              </a:rPr>
              <a:t> i </a:t>
            </a:r>
            <a:r>
              <a:rPr lang="en-GB" sz="1050" b="1">
                <a:solidFill>
                  <a:srgbClr val="FF9D00"/>
                </a:solidFill>
                <a:highlight>
                  <a:schemeClr val="dk1"/>
                </a:highlight>
                <a:latin typeface="Courier New"/>
                <a:ea typeface="Courier New"/>
                <a:cs typeface="Courier New"/>
                <a:sym typeface="Courier New"/>
              </a:rPr>
              <a:t>in</a:t>
            </a:r>
            <a:r>
              <a:rPr lang="en-GB" sz="1050">
                <a:solidFill>
                  <a:srgbClr val="FFFFFF"/>
                </a:solidFill>
                <a:highlight>
                  <a:schemeClr val="dk1"/>
                </a:highlight>
                <a:latin typeface="Courier New"/>
                <a:ea typeface="Courier New"/>
                <a:cs typeface="Courier New"/>
                <a:sym typeface="Courier New"/>
              </a:rPr>
              <a:t> np.</a:t>
            </a:r>
            <a:r>
              <a:rPr lang="en-GB" sz="1050" b="1">
                <a:solidFill>
                  <a:srgbClr val="FFC600"/>
                </a:solidFill>
                <a:highlight>
                  <a:schemeClr val="dk1"/>
                </a:highlight>
                <a:latin typeface="Courier New"/>
                <a:ea typeface="Courier New"/>
                <a:cs typeface="Courier New"/>
                <a:sym typeface="Courier New"/>
              </a:rPr>
              <a:t>argsort</a:t>
            </a:r>
            <a:r>
              <a:rPr lang="en-GB" sz="1050">
                <a:solidFill>
                  <a:srgbClr val="FFFFFF"/>
                </a:solidFill>
                <a:highlight>
                  <a:schemeClr val="dk1"/>
                </a:highlight>
                <a:latin typeface="Courier New"/>
                <a:ea typeface="Courier New"/>
                <a:cs typeface="Courier New"/>
                <a:sym typeface="Courier New"/>
              </a:rPr>
              <a:t>(item_scores)[::</a:t>
            </a:r>
            <a:r>
              <a:rPr lang="en-GB" sz="1050" b="1">
                <a:solidFill>
                  <a:srgbClr val="FF9D00"/>
                </a:solidFill>
                <a:highlight>
                  <a:schemeClr val="dk1"/>
                </a:highlight>
                <a:latin typeface="Courier New"/>
                <a:ea typeface="Courier New"/>
                <a:cs typeface="Courier New"/>
                <a:sym typeface="Courier New"/>
              </a:rPr>
              <a:t>-</a:t>
            </a:r>
            <a:r>
              <a:rPr lang="en-GB" sz="1050">
                <a:solidFill>
                  <a:srgbClr val="FB71A3"/>
                </a:solidFill>
                <a:highlight>
                  <a:schemeClr val="dk1"/>
                </a:highlight>
                <a:latin typeface="Courier New"/>
                <a:ea typeface="Courier New"/>
                <a:cs typeface="Courier New"/>
                <a:sym typeface="Courier New"/>
              </a:rPr>
              <a:t>1</a:t>
            </a:r>
            <a:r>
              <a:rPr lang="en-GB" sz="1050">
                <a:solidFill>
                  <a:srgbClr val="FFFFFF"/>
                </a:solidFill>
                <a:highlight>
                  <a:schemeClr val="dk1"/>
                </a:highlight>
                <a:latin typeface="Courier New"/>
                <a:ea typeface="Courier New"/>
                <a:cs typeface="Courier New"/>
                <a:sym typeface="Courier New"/>
              </a:rPr>
              <a:t>]]</a:t>
            </a:r>
            <a:endParaRPr sz="105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    </a:t>
            </a:r>
            <a:r>
              <a:rPr lang="en-GB" sz="1050" b="1">
                <a:solidFill>
                  <a:srgbClr val="FF9D00"/>
                </a:solidFill>
                <a:highlight>
                  <a:schemeClr val="dk1"/>
                </a:highlight>
                <a:latin typeface="Courier New"/>
                <a:ea typeface="Courier New"/>
                <a:cs typeface="Courier New"/>
                <a:sym typeface="Courier New"/>
              </a:rPr>
              <a:t>print</a:t>
            </a:r>
            <a:r>
              <a:rPr lang="en-GB" sz="1050">
                <a:solidFill>
                  <a:srgbClr val="FFFFFF"/>
                </a:solidFill>
                <a:highlight>
                  <a:schemeClr val="dk1"/>
                </a:highlight>
                <a:latin typeface="Courier New"/>
                <a:ea typeface="Courier New"/>
                <a:cs typeface="Courier New"/>
                <a:sym typeface="Courier New"/>
              </a:rPr>
              <a:t>(item_scores)</a:t>
            </a:r>
            <a:endParaRPr sz="105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    </a:t>
            </a:r>
            <a:r>
              <a:rPr lang="en-GB" sz="1050" b="1">
                <a:solidFill>
                  <a:srgbClr val="FF9D00"/>
                </a:solidFill>
                <a:highlight>
                  <a:schemeClr val="dk1"/>
                </a:highlight>
                <a:latin typeface="Courier New"/>
                <a:ea typeface="Courier New"/>
                <a:cs typeface="Courier New"/>
                <a:sym typeface="Courier New"/>
              </a:rPr>
              <a:t>return</a:t>
            </a:r>
            <a:r>
              <a:rPr lang="en-GB" sz="1050">
                <a:solidFill>
                  <a:srgbClr val="FFFFFF"/>
                </a:solidFill>
                <a:highlight>
                  <a:schemeClr val="dk1"/>
                </a:highlight>
                <a:latin typeface="Courier New"/>
                <a:ea typeface="Courier New"/>
                <a:cs typeface="Courier New"/>
                <a:sym typeface="Courier New"/>
              </a:rPr>
              <a:t> recommendations</a:t>
            </a:r>
            <a:endParaRPr sz="105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n</a:t>
            </a:r>
            <a:r>
              <a:rPr lang="en-GB" sz="1050" b="1">
                <a:solidFill>
                  <a:srgbClr val="FF9D00"/>
                </a:solidFill>
                <a:highlight>
                  <a:schemeClr val="dk1"/>
                </a:highlight>
                <a:latin typeface="Courier New"/>
                <a:ea typeface="Courier New"/>
                <a:cs typeface="Courier New"/>
                <a:sym typeface="Courier New"/>
              </a:rPr>
              <a:t>=</a:t>
            </a:r>
            <a:r>
              <a:rPr lang="en-GB" sz="1050">
                <a:solidFill>
                  <a:srgbClr val="FFFFFF"/>
                </a:solidFill>
                <a:highlight>
                  <a:schemeClr val="dk1"/>
                </a:highlight>
                <a:latin typeface="Courier New"/>
                <a:ea typeface="Courier New"/>
                <a:cs typeface="Courier New"/>
                <a:sym typeface="Courier New"/>
              </a:rPr>
              <a:t>int(</a:t>
            </a:r>
            <a:r>
              <a:rPr lang="en-GB" sz="1050" b="1">
                <a:solidFill>
                  <a:srgbClr val="FF9D00"/>
                </a:solidFill>
                <a:highlight>
                  <a:schemeClr val="dk1"/>
                </a:highlight>
                <a:latin typeface="Courier New"/>
                <a:ea typeface="Courier New"/>
                <a:cs typeface="Courier New"/>
                <a:sym typeface="Courier New"/>
              </a:rPr>
              <a:t>input</a:t>
            </a:r>
            <a:r>
              <a:rPr lang="en-GB" sz="1050">
                <a:solidFill>
                  <a:srgbClr val="FFFFFF"/>
                </a:solidFill>
                <a:highlight>
                  <a:schemeClr val="dk1"/>
                </a:highlight>
                <a:latin typeface="Courier New"/>
                <a:ea typeface="Courier New"/>
                <a:cs typeface="Courier New"/>
                <a:sym typeface="Courier New"/>
              </a:rPr>
              <a:t>(</a:t>
            </a:r>
            <a:r>
              <a:rPr lang="en-GB" sz="1050">
                <a:solidFill>
                  <a:srgbClr val="3AD900"/>
                </a:solidFill>
                <a:highlight>
                  <a:schemeClr val="dk1"/>
                </a:highlight>
                <a:latin typeface="Courier New"/>
                <a:ea typeface="Courier New"/>
                <a:cs typeface="Courier New"/>
                <a:sym typeface="Courier New"/>
              </a:rPr>
              <a:t>"Enter the user: "</a:t>
            </a:r>
            <a:r>
              <a:rPr lang="en-GB" sz="1050">
                <a:solidFill>
                  <a:srgbClr val="FFFFFF"/>
                </a:solidFill>
                <a:highlight>
                  <a:schemeClr val="dk1"/>
                </a:highlight>
                <a:latin typeface="Courier New"/>
                <a:ea typeface="Courier New"/>
                <a:cs typeface="Courier New"/>
                <a:sym typeface="Courier New"/>
              </a:rPr>
              <a:t>))</a:t>
            </a:r>
            <a:endParaRPr sz="105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user </a:t>
            </a:r>
            <a:r>
              <a:rPr lang="en-GB" sz="1050" b="1">
                <a:solidFill>
                  <a:srgbClr val="FF9D00"/>
                </a:solidFill>
                <a:highlight>
                  <a:schemeClr val="dk1"/>
                </a:highlight>
                <a:latin typeface="Courier New"/>
                <a:ea typeface="Courier New"/>
                <a:cs typeface="Courier New"/>
                <a:sym typeface="Courier New"/>
              </a:rPr>
              <a:t>=</a:t>
            </a:r>
            <a:r>
              <a:rPr lang="en-GB" sz="1050">
                <a:solidFill>
                  <a:srgbClr val="FFFFFF"/>
                </a:solidFill>
                <a:highlight>
                  <a:schemeClr val="dk1"/>
                </a:highlight>
                <a:latin typeface="Courier New"/>
                <a:ea typeface="Courier New"/>
                <a:cs typeface="Courier New"/>
                <a:sym typeface="Courier New"/>
              </a:rPr>
              <a:t>n</a:t>
            </a:r>
            <a:endParaRPr sz="105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FFFFFF"/>
                </a:solidFill>
                <a:highlight>
                  <a:schemeClr val="dk1"/>
                </a:highlight>
                <a:latin typeface="Courier New"/>
                <a:ea typeface="Courier New"/>
                <a:cs typeface="Courier New"/>
                <a:sym typeface="Courier New"/>
              </a:rPr>
              <a:t>recommendations </a:t>
            </a:r>
            <a:r>
              <a:rPr lang="en-GB" sz="1050" b="1">
                <a:solidFill>
                  <a:srgbClr val="FF9D00"/>
                </a:solidFill>
                <a:highlight>
                  <a:schemeClr val="dk1"/>
                </a:highlight>
                <a:latin typeface="Courier New"/>
                <a:ea typeface="Courier New"/>
                <a:cs typeface="Courier New"/>
                <a:sym typeface="Courier New"/>
              </a:rPr>
              <a:t>=</a:t>
            </a:r>
            <a:r>
              <a:rPr lang="en-GB" sz="1050">
                <a:solidFill>
                  <a:srgbClr val="FFFFFF"/>
                </a:solidFill>
                <a:highlight>
                  <a:schemeClr val="dk1"/>
                </a:highlight>
                <a:latin typeface="Courier New"/>
                <a:ea typeface="Courier New"/>
                <a:cs typeface="Courier New"/>
                <a:sym typeface="Courier New"/>
              </a:rPr>
              <a:t> </a:t>
            </a:r>
            <a:r>
              <a:rPr lang="en-GB" sz="1050" b="1">
                <a:solidFill>
                  <a:srgbClr val="FFC600"/>
                </a:solidFill>
                <a:highlight>
                  <a:schemeClr val="dk1"/>
                </a:highlight>
                <a:latin typeface="Courier New"/>
                <a:ea typeface="Courier New"/>
                <a:cs typeface="Courier New"/>
                <a:sym typeface="Courier New"/>
              </a:rPr>
              <a:t>recommend</a:t>
            </a:r>
            <a:r>
              <a:rPr lang="en-GB" sz="1050">
                <a:solidFill>
                  <a:srgbClr val="FFFFFF"/>
                </a:solidFill>
                <a:highlight>
                  <a:schemeClr val="dk1"/>
                </a:highlight>
                <a:latin typeface="Courier New"/>
                <a:ea typeface="Courier New"/>
                <a:cs typeface="Courier New"/>
                <a:sym typeface="Courier New"/>
              </a:rPr>
              <a:t>(user, matrix, similarity_svd, items)</a:t>
            </a:r>
            <a:endParaRPr sz="1050">
              <a:solidFill>
                <a:srgbClr val="FFFFFF"/>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b="1">
                <a:solidFill>
                  <a:srgbClr val="FF9D00"/>
                </a:solidFill>
                <a:highlight>
                  <a:schemeClr val="dk1"/>
                </a:highlight>
                <a:latin typeface="Courier New"/>
                <a:ea typeface="Courier New"/>
                <a:cs typeface="Courier New"/>
                <a:sym typeface="Courier New"/>
              </a:rPr>
              <a:t>print</a:t>
            </a:r>
            <a:r>
              <a:rPr lang="en-GB" sz="1050">
                <a:solidFill>
                  <a:srgbClr val="FFFFFF"/>
                </a:solidFill>
                <a:highlight>
                  <a:schemeClr val="dk1"/>
                </a:highlight>
                <a:latin typeface="Courier New"/>
                <a:ea typeface="Courier New"/>
                <a:cs typeface="Courier New"/>
                <a:sym typeface="Courier New"/>
              </a:rPr>
              <a:t>(</a:t>
            </a:r>
            <a:r>
              <a:rPr lang="en-GB" sz="1050" b="1" i="1">
                <a:solidFill>
                  <a:srgbClr val="3AD900"/>
                </a:solidFill>
                <a:highlight>
                  <a:schemeClr val="dk1"/>
                </a:highlight>
                <a:latin typeface="Courier New"/>
                <a:ea typeface="Courier New"/>
                <a:cs typeface="Courier New"/>
                <a:sym typeface="Courier New"/>
              </a:rPr>
              <a:t>f</a:t>
            </a:r>
            <a:r>
              <a:rPr lang="en-GB" sz="1050">
                <a:solidFill>
                  <a:srgbClr val="3AD900"/>
                </a:solidFill>
                <a:highlight>
                  <a:schemeClr val="dk1"/>
                </a:highlight>
                <a:latin typeface="Courier New"/>
                <a:ea typeface="Courier New"/>
                <a:cs typeface="Courier New"/>
                <a:sym typeface="Courier New"/>
              </a:rPr>
              <a:t>"Recommendations for user </a:t>
            </a:r>
            <a:r>
              <a:rPr lang="en-GB" sz="1050">
                <a:solidFill>
                  <a:srgbClr val="06A6A8"/>
                </a:solidFill>
                <a:highlight>
                  <a:schemeClr val="dk1"/>
                </a:highlight>
                <a:latin typeface="Courier New"/>
                <a:ea typeface="Courier New"/>
                <a:cs typeface="Courier New"/>
                <a:sym typeface="Courier New"/>
              </a:rPr>
              <a:t>{</a:t>
            </a:r>
            <a:r>
              <a:rPr lang="en-GB" sz="1050">
                <a:solidFill>
                  <a:srgbClr val="FFFFFF"/>
                </a:solidFill>
                <a:highlight>
                  <a:schemeClr val="dk1"/>
                </a:highlight>
                <a:latin typeface="Courier New"/>
                <a:ea typeface="Courier New"/>
                <a:cs typeface="Courier New"/>
                <a:sym typeface="Courier New"/>
              </a:rPr>
              <a:t>user</a:t>
            </a:r>
            <a:r>
              <a:rPr lang="en-GB" sz="1050">
                <a:solidFill>
                  <a:srgbClr val="06A6A8"/>
                </a:solidFill>
                <a:highlight>
                  <a:schemeClr val="dk1"/>
                </a:highlight>
                <a:latin typeface="Courier New"/>
                <a:ea typeface="Courier New"/>
                <a:cs typeface="Courier New"/>
                <a:sym typeface="Courier New"/>
              </a:rPr>
              <a:t>}</a:t>
            </a:r>
            <a:r>
              <a:rPr lang="en-GB" sz="1050">
                <a:solidFill>
                  <a:srgbClr val="3AD900"/>
                </a:solidFill>
                <a:highlight>
                  <a:schemeClr val="dk1"/>
                </a:highlight>
                <a:latin typeface="Courier New"/>
                <a:ea typeface="Courier New"/>
                <a:cs typeface="Courier New"/>
                <a:sym typeface="Courier New"/>
              </a:rPr>
              <a:t>: </a:t>
            </a:r>
            <a:r>
              <a:rPr lang="en-GB" sz="1050">
                <a:solidFill>
                  <a:srgbClr val="06A6A8"/>
                </a:solidFill>
                <a:highlight>
                  <a:schemeClr val="dk1"/>
                </a:highlight>
                <a:latin typeface="Courier New"/>
                <a:ea typeface="Courier New"/>
                <a:cs typeface="Courier New"/>
                <a:sym typeface="Courier New"/>
              </a:rPr>
              <a:t>{</a:t>
            </a:r>
            <a:r>
              <a:rPr lang="en-GB" sz="1050">
                <a:solidFill>
                  <a:srgbClr val="FFFFFF"/>
                </a:solidFill>
                <a:highlight>
                  <a:schemeClr val="dk1"/>
                </a:highlight>
                <a:latin typeface="Courier New"/>
                <a:ea typeface="Courier New"/>
                <a:cs typeface="Courier New"/>
                <a:sym typeface="Courier New"/>
              </a:rPr>
              <a:t>recommendations</a:t>
            </a:r>
            <a:r>
              <a:rPr lang="en-GB" sz="1050">
                <a:solidFill>
                  <a:srgbClr val="06A6A8"/>
                </a:solidFill>
                <a:highlight>
                  <a:schemeClr val="dk1"/>
                </a:highlight>
                <a:latin typeface="Courier New"/>
                <a:ea typeface="Courier New"/>
                <a:cs typeface="Courier New"/>
                <a:sym typeface="Courier New"/>
              </a:rPr>
              <a:t>}</a:t>
            </a:r>
            <a:r>
              <a:rPr lang="en-GB" sz="1050">
                <a:solidFill>
                  <a:srgbClr val="3AD900"/>
                </a:solidFill>
                <a:highlight>
                  <a:schemeClr val="dk1"/>
                </a:highlight>
                <a:latin typeface="Courier New"/>
                <a:ea typeface="Courier New"/>
                <a:cs typeface="Courier New"/>
                <a:sym typeface="Courier New"/>
              </a:rPr>
              <a:t>"</a:t>
            </a:r>
            <a:r>
              <a:rPr lang="en-GB" sz="1050">
                <a:solidFill>
                  <a:srgbClr val="FFFFFF"/>
                </a:solidFill>
                <a:highlight>
                  <a:schemeClr val="dk1"/>
                </a:highlight>
                <a:latin typeface="Courier New"/>
                <a:ea typeface="Courier New"/>
                <a:cs typeface="Courier New"/>
                <a:sym typeface="Courier New"/>
              </a:rPr>
              <a:t>)</a:t>
            </a:r>
            <a:endParaRPr sz="1050">
              <a:solidFill>
                <a:srgbClr val="FFFFFF"/>
              </a:solidFill>
              <a:highlight>
                <a:schemeClr val="dk1"/>
              </a:highlight>
              <a:latin typeface="Courier New"/>
              <a:ea typeface="Courier New"/>
              <a:cs typeface="Courier New"/>
              <a:sym typeface="Courier New"/>
            </a:endParaRPr>
          </a:p>
        </p:txBody>
      </p:sp>
      <p:pic>
        <p:nvPicPr>
          <p:cNvPr id="869" name="Google Shape;869;p65"/>
          <p:cNvPicPr preferRelativeResize="0"/>
          <p:nvPr/>
        </p:nvPicPr>
        <p:blipFill>
          <a:blip r:embed="rId3">
            <a:alphaModFix/>
          </a:blip>
          <a:stretch>
            <a:fillRect/>
          </a:stretch>
        </p:blipFill>
        <p:spPr>
          <a:xfrm>
            <a:off x="310275" y="4294500"/>
            <a:ext cx="5238750" cy="64770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67"/>
          <p:cNvSpPr txBox="1">
            <a:spLocks noGrp="1"/>
          </p:cNvSpPr>
          <p:nvPr>
            <p:ph type="title"/>
          </p:nvPr>
        </p:nvSpPr>
        <p:spPr>
          <a:xfrm>
            <a:off x="507950" y="790150"/>
            <a:ext cx="6447600" cy="9906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chemeClr val="accent1"/>
              </a:buClr>
              <a:buSzPts val="2700"/>
              <a:buFont typeface="Trebuchet MS"/>
              <a:buNone/>
            </a:pPr>
            <a:r>
              <a:rPr lang="en-GB" sz="2900"/>
              <a:t>Resources</a:t>
            </a:r>
            <a:endParaRPr sz="2900"/>
          </a:p>
        </p:txBody>
      </p:sp>
      <p:sp>
        <p:nvSpPr>
          <p:cNvPr id="881" name="Google Shape;881;p67"/>
          <p:cNvSpPr txBox="1">
            <a:spLocks noGrp="1"/>
          </p:cNvSpPr>
          <p:nvPr>
            <p:ph type="body" idx="1"/>
          </p:nvPr>
        </p:nvSpPr>
        <p:spPr>
          <a:xfrm>
            <a:off x="229150" y="2027542"/>
            <a:ext cx="6447600" cy="2910600"/>
          </a:xfrm>
          <a:prstGeom prst="rect">
            <a:avLst/>
          </a:prstGeom>
          <a:noFill/>
          <a:ln>
            <a:noFill/>
          </a:ln>
        </p:spPr>
        <p:txBody>
          <a:bodyPr spcFirstLastPara="1" wrap="square" lIns="68575" tIns="34275" rIns="68575" bIns="34275" anchor="t" anchorCtr="0">
            <a:normAutofit/>
          </a:bodyPr>
          <a:lstStyle/>
          <a:p>
            <a:pPr marL="254000" lvl="0" indent="-260350" algn="l" rtl="0">
              <a:lnSpc>
                <a:spcPct val="115000"/>
              </a:lnSpc>
              <a:spcBef>
                <a:spcPts val="1200"/>
              </a:spcBef>
              <a:spcAft>
                <a:spcPts val="0"/>
              </a:spcAft>
              <a:buClr>
                <a:schemeClr val="accent1"/>
              </a:buClr>
              <a:buSzPts val="1100"/>
              <a:buChar char="●"/>
            </a:pPr>
            <a:r>
              <a:rPr lang="en-GB" u="sng">
                <a:solidFill>
                  <a:schemeClr val="accent1"/>
                </a:solidFill>
                <a:latin typeface="Arial"/>
                <a:ea typeface="Arial"/>
                <a:cs typeface="Arial"/>
                <a:sym typeface="Arial"/>
                <a:hlinkClick r:id="rId3">
                  <a:extLst>
                    <a:ext uri="{A12FA001-AC4F-418D-AE19-62706E023703}">
                      <ahyp:hlinkClr xmlns:ahyp="http://schemas.microsoft.com/office/drawing/2018/hyperlinkcolor" val="tx"/>
                    </a:ext>
                  </a:extLst>
                </a:hlinkClick>
              </a:rPr>
              <a:t>https://analyticsindiamag.com/singular-value-decomposition-svd-application-recommender-system/</a:t>
            </a:r>
            <a:endParaRPr u="sng">
              <a:solidFill>
                <a:schemeClr val="accent1"/>
              </a:solidFill>
              <a:latin typeface="Arial"/>
              <a:ea typeface="Arial"/>
              <a:cs typeface="Arial"/>
              <a:sym typeface="Arial"/>
            </a:endParaRPr>
          </a:p>
          <a:p>
            <a:pPr marL="254000" lvl="0" indent="-260350" algn="l" rtl="0">
              <a:lnSpc>
                <a:spcPct val="115000"/>
              </a:lnSpc>
              <a:spcBef>
                <a:spcPts val="0"/>
              </a:spcBef>
              <a:spcAft>
                <a:spcPts val="0"/>
              </a:spcAft>
              <a:buSzPts val="1100"/>
              <a:buChar char="●"/>
            </a:pPr>
            <a:r>
              <a:rPr lang="en-GB" sz="1600" u="sng">
                <a:solidFill>
                  <a:schemeClr val="accent1"/>
                </a:solidFill>
                <a:latin typeface="Arial"/>
                <a:ea typeface="Arial"/>
                <a:cs typeface="Arial"/>
                <a:sym typeface="Arial"/>
                <a:hlinkClick r:id="rId4">
                  <a:extLst>
                    <a:ext uri="{A12FA001-AC4F-418D-AE19-62706E023703}">
                      <ahyp:hlinkClr xmlns:ahyp="http://schemas.microsoft.com/office/drawing/2018/hyperlinkcolor" val="tx"/>
                    </a:ext>
                  </a:extLst>
                </a:hlinkClick>
              </a:rPr>
              <a:t>https://journalofbigdata.springeropen.com/articles/10.1186/s40537-022-00592-5</a:t>
            </a:r>
            <a:endParaRPr sz="1600" u="sng">
              <a:solidFill>
                <a:schemeClr val="accent1"/>
              </a:solidFill>
              <a:latin typeface="Arial"/>
              <a:ea typeface="Arial"/>
              <a:cs typeface="Arial"/>
              <a:sym typeface="Arial"/>
            </a:endParaRPr>
          </a:p>
          <a:p>
            <a:pPr marL="254000" lvl="0" indent="-260350" algn="l" rtl="0">
              <a:lnSpc>
                <a:spcPct val="115000"/>
              </a:lnSpc>
              <a:spcBef>
                <a:spcPts val="0"/>
              </a:spcBef>
              <a:spcAft>
                <a:spcPts val="0"/>
              </a:spcAft>
              <a:buSzPts val="1100"/>
              <a:buChar char="●"/>
            </a:pPr>
            <a:r>
              <a:rPr lang="en-GB" sz="700">
                <a:solidFill>
                  <a:schemeClr val="accent1"/>
                </a:solidFill>
                <a:latin typeface="Times New Roman"/>
                <a:ea typeface="Times New Roman"/>
                <a:cs typeface="Times New Roman"/>
                <a:sym typeface="Times New Roman"/>
              </a:rPr>
              <a:t>   </a:t>
            </a:r>
            <a:r>
              <a:rPr lang="en-GB" sz="1600" u="sng">
                <a:solidFill>
                  <a:schemeClr val="accent1"/>
                </a:solidFill>
                <a:latin typeface="Arial"/>
                <a:ea typeface="Arial"/>
                <a:cs typeface="Arial"/>
                <a:sym typeface="Arial"/>
              </a:rPr>
              <a:t>https://jaketae.github.io/study/svd</a:t>
            </a:r>
            <a:r>
              <a:rPr lang="en-GB" sz="1500">
                <a:solidFill>
                  <a:schemeClr val="accent1"/>
                </a:solidFill>
                <a:latin typeface="Arial"/>
                <a:ea typeface="Arial"/>
                <a:cs typeface="Arial"/>
                <a:sym typeface="Arial"/>
              </a:rPr>
              <a:t>/</a:t>
            </a:r>
            <a:endParaRPr sz="1500">
              <a:solidFill>
                <a:schemeClr val="accent1"/>
              </a:solidFill>
              <a:latin typeface="Arial"/>
              <a:ea typeface="Arial"/>
              <a:cs typeface="Arial"/>
              <a:sym typeface="Arial"/>
            </a:endParaRPr>
          </a:p>
          <a:p>
            <a:pPr marL="254000" lvl="0" indent="0" algn="l" rtl="0">
              <a:spcBef>
                <a:spcPts val="1200"/>
              </a:spcBef>
              <a:spcAft>
                <a:spcPts val="0"/>
              </a:spcAft>
              <a:buNone/>
            </a:pPr>
            <a:endParaRPr>
              <a:solidFill>
                <a:schemeClr val="accent1"/>
              </a:solidFill>
              <a:latin typeface="Tahoma"/>
              <a:ea typeface="Tahoma"/>
              <a:cs typeface="Tahoma"/>
              <a:sym typeface="Tahoma"/>
            </a:endParaRPr>
          </a:p>
        </p:txBody>
      </p:sp>
      <p:pic>
        <p:nvPicPr>
          <p:cNvPr id="882" name="Google Shape;882;p67" descr="Laptop with phone and calculator"/>
          <p:cNvPicPr preferRelativeResize="0"/>
          <p:nvPr/>
        </p:nvPicPr>
        <p:blipFill rotWithShape="1">
          <a:blip r:embed="rId5">
            <a:alphaModFix/>
          </a:blip>
          <a:srcRect/>
          <a:stretch/>
        </p:blipFill>
        <p:spPr>
          <a:xfrm>
            <a:off x="2598081" y="17652"/>
            <a:ext cx="2267339" cy="1447800"/>
          </a:xfrm>
          <a:prstGeom prst="rect">
            <a:avLst/>
          </a:prstGeom>
          <a:noFill/>
          <a:ln>
            <a:noFill/>
          </a:ln>
        </p:spPr>
      </p:pic>
      <p:pic>
        <p:nvPicPr>
          <p:cNvPr id="883" name="Google Shape;883;p67" descr="Microscope with chemical flasks"/>
          <p:cNvPicPr preferRelativeResize="0"/>
          <p:nvPr/>
        </p:nvPicPr>
        <p:blipFill rotWithShape="1">
          <a:blip r:embed="rId6">
            <a:alphaModFix/>
          </a:blip>
          <a:srcRect/>
          <a:stretch/>
        </p:blipFill>
        <p:spPr>
          <a:xfrm>
            <a:off x="5114355" y="364554"/>
            <a:ext cx="1930269" cy="1714500"/>
          </a:xfrm>
          <a:prstGeom prst="rect">
            <a:avLst/>
          </a:prstGeom>
          <a:noFill/>
          <a:ln>
            <a:noFill/>
          </a:ln>
        </p:spPr>
      </p:pic>
      <p:pic>
        <p:nvPicPr>
          <p:cNvPr id="884" name="Google Shape;884;p67" descr="An open book"/>
          <p:cNvPicPr preferRelativeResize="0"/>
          <p:nvPr/>
        </p:nvPicPr>
        <p:blipFill rotWithShape="1">
          <a:blip r:embed="rId7">
            <a:alphaModFix/>
          </a:blip>
          <a:srcRect/>
          <a:stretch/>
        </p:blipFill>
        <p:spPr>
          <a:xfrm>
            <a:off x="4426208" y="3456991"/>
            <a:ext cx="1930271" cy="1361103"/>
          </a:xfrm>
          <a:prstGeom prst="rect">
            <a:avLst/>
          </a:prstGeom>
          <a:noFill/>
          <a:ln>
            <a:noFill/>
          </a:ln>
        </p:spPr>
      </p:pic>
      <p:pic>
        <p:nvPicPr>
          <p:cNvPr id="885" name="Google Shape;885;p67" descr="Stack of books with pear"/>
          <p:cNvPicPr preferRelativeResize="0"/>
          <p:nvPr/>
        </p:nvPicPr>
        <p:blipFill rotWithShape="1">
          <a:blip r:embed="rId8">
            <a:alphaModFix/>
          </a:blip>
          <a:srcRect/>
          <a:stretch/>
        </p:blipFill>
        <p:spPr>
          <a:xfrm>
            <a:off x="6002441" y="1938434"/>
            <a:ext cx="1714500" cy="162625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pic>
        <p:nvPicPr>
          <p:cNvPr id="890" name="Google Shape;890;p68" descr="Thankyou outro.#1 on trending.unboxingdude.like effected intro.unboxing ..."/>
          <p:cNvPicPr preferRelativeResize="0"/>
          <p:nvPr/>
        </p:nvPicPr>
        <p:blipFill rotWithShape="1">
          <a:blip r:embed="rId3">
            <a:alphaModFix/>
          </a:blip>
          <a:srcRect l="6021" t="36747" r="13904" b="37099"/>
          <a:stretch/>
        </p:blipFill>
        <p:spPr>
          <a:xfrm>
            <a:off x="1084683" y="1839530"/>
            <a:ext cx="5612363" cy="1337544"/>
          </a:xfrm>
          <a:prstGeom prst="rect">
            <a:avLst/>
          </a:prstGeom>
          <a:noFill/>
          <a:ln>
            <a:noFill/>
          </a:ln>
        </p:spPr>
      </p:pic>
      <p:pic>
        <p:nvPicPr>
          <p:cNvPr id="3" name="Picture 2" descr="Hi Five Gummy Monsters">
            <a:extLst>
              <a:ext uri="{FF2B5EF4-FFF2-40B4-BE49-F238E27FC236}">
                <a16:creationId xmlns:a16="http://schemas.microsoft.com/office/drawing/2014/main" id="{4C114475-AC33-81CE-D27C-AC97CD003EEF}"/>
              </a:ext>
            </a:extLst>
          </p:cNvPr>
          <p:cNvPicPr>
            <a:picLocks noChangeAspect="1"/>
          </p:cNvPicPr>
          <p:nvPr/>
        </p:nvPicPr>
        <p:blipFill>
          <a:blip r:embed="rId4"/>
          <a:stretch>
            <a:fillRect/>
          </a:stretch>
        </p:blipFill>
        <p:spPr>
          <a:xfrm>
            <a:off x="141249" y="2092391"/>
            <a:ext cx="1084683" cy="108468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508000" y="457200"/>
            <a:ext cx="6447501" cy="342900"/>
          </a:xfrm>
          <a:prstGeom prst="rect">
            <a:avLst/>
          </a:prstGeom>
          <a:noFill/>
          <a:ln>
            <a:noFill/>
          </a:ln>
        </p:spPr>
        <p:txBody>
          <a:bodyPr spcFirstLastPara="1" wrap="square" lIns="68575" tIns="34275" rIns="68575" bIns="34275" anchor="t" anchorCtr="0">
            <a:normAutofit fontScale="90000"/>
          </a:bodyPr>
          <a:lstStyle/>
          <a:p>
            <a:pPr marL="0" lvl="0" indent="0" algn="l" rtl="0">
              <a:spcBef>
                <a:spcPts val="0"/>
              </a:spcBef>
              <a:spcAft>
                <a:spcPts val="0"/>
              </a:spcAft>
              <a:buClr>
                <a:schemeClr val="accent1"/>
              </a:buClr>
              <a:buSzPct val="100000"/>
              <a:buFont typeface="Trebuchet MS"/>
              <a:buNone/>
            </a:pPr>
            <a:r>
              <a:rPr lang="en-GB"/>
              <a:t>Example:</a:t>
            </a:r>
            <a:endParaRPr/>
          </a:p>
        </p:txBody>
      </p:sp>
      <p:sp>
        <p:nvSpPr>
          <p:cNvPr id="224" name="Google Shape;224;p34"/>
          <p:cNvSpPr txBox="1">
            <a:spLocks noGrp="1"/>
          </p:cNvSpPr>
          <p:nvPr>
            <p:ph type="body" idx="1"/>
          </p:nvPr>
        </p:nvSpPr>
        <p:spPr>
          <a:xfrm>
            <a:off x="506809" y="978694"/>
            <a:ext cx="3139217" cy="918715"/>
          </a:xfrm>
          <a:prstGeom prst="rect">
            <a:avLst/>
          </a:prstGeom>
          <a:noFill/>
          <a:ln>
            <a:noFill/>
          </a:ln>
        </p:spPr>
        <p:txBody>
          <a:bodyPr spcFirstLastPara="1" wrap="square" lIns="68575" tIns="34275" rIns="68575" bIns="34275" anchor="b" anchorCtr="0">
            <a:noAutofit/>
          </a:bodyPr>
          <a:lstStyle/>
          <a:p>
            <a:pPr marL="0" lvl="0" indent="0" algn="l" rtl="0">
              <a:spcBef>
                <a:spcPts val="0"/>
              </a:spcBef>
              <a:spcAft>
                <a:spcPts val="0"/>
              </a:spcAft>
              <a:buSzPts val="1400"/>
              <a:buNone/>
            </a:pPr>
            <a:r>
              <a:rPr lang="en-GB"/>
              <a:t>                   </a:t>
            </a:r>
            <a:r>
              <a:rPr lang="en-GB">
                <a:solidFill>
                  <a:schemeClr val="lt1"/>
                </a:solidFill>
              </a:rPr>
              <a:t>Shubman</a:t>
            </a:r>
            <a:endParaRPr>
              <a:solidFill>
                <a:schemeClr val="lt1"/>
              </a:solidFill>
            </a:endParaRPr>
          </a:p>
        </p:txBody>
      </p:sp>
      <p:pic>
        <p:nvPicPr>
          <p:cNvPr id="225" name="Google Shape;225;p34" descr="Man wearing a hoodie"/>
          <p:cNvPicPr preferRelativeResize="0">
            <a:picLocks noGrp="1"/>
          </p:cNvPicPr>
          <p:nvPr>
            <p:ph type="body" idx="2"/>
          </p:nvPr>
        </p:nvPicPr>
        <p:blipFill rotWithShape="1">
          <a:blip r:embed="rId3">
            <a:alphaModFix/>
          </a:blip>
          <a:srcRect/>
          <a:stretch/>
        </p:blipFill>
        <p:spPr>
          <a:xfrm>
            <a:off x="658415" y="1134218"/>
            <a:ext cx="964406" cy="763190"/>
          </a:xfrm>
          <a:prstGeom prst="rect">
            <a:avLst/>
          </a:prstGeom>
          <a:noFill/>
          <a:ln>
            <a:noFill/>
          </a:ln>
        </p:spPr>
      </p:pic>
      <p:sp>
        <p:nvSpPr>
          <p:cNvPr id="226" name="Google Shape;226;p34"/>
          <p:cNvSpPr txBox="1">
            <a:spLocks noGrp="1"/>
          </p:cNvSpPr>
          <p:nvPr>
            <p:ph type="body" idx="3"/>
          </p:nvPr>
        </p:nvSpPr>
        <p:spPr>
          <a:xfrm>
            <a:off x="3816287" y="1014413"/>
            <a:ext cx="3139213" cy="882996"/>
          </a:xfrm>
          <a:prstGeom prst="rect">
            <a:avLst/>
          </a:prstGeom>
          <a:noFill/>
          <a:ln>
            <a:noFill/>
          </a:ln>
        </p:spPr>
        <p:txBody>
          <a:bodyPr spcFirstLastPara="1" wrap="square" lIns="68575" tIns="34275" rIns="68575" bIns="34275" anchor="b" anchorCtr="0">
            <a:noAutofit/>
          </a:bodyPr>
          <a:lstStyle/>
          <a:p>
            <a:pPr marL="0" lvl="0" indent="0" algn="l" rtl="0">
              <a:spcBef>
                <a:spcPts val="0"/>
              </a:spcBef>
              <a:spcAft>
                <a:spcPts val="0"/>
              </a:spcAft>
              <a:buSzPts val="1400"/>
              <a:buNone/>
            </a:pPr>
            <a:r>
              <a:rPr lang="en-GB">
                <a:solidFill>
                  <a:schemeClr val="lt1"/>
                </a:solidFill>
              </a:rPr>
              <a:t>                      Sara</a:t>
            </a:r>
            <a:endParaRPr>
              <a:solidFill>
                <a:schemeClr val="lt1"/>
              </a:solidFill>
            </a:endParaRPr>
          </a:p>
        </p:txBody>
      </p:sp>
      <p:pic>
        <p:nvPicPr>
          <p:cNvPr id="227" name="Google Shape;227;p34" descr="Woman with long wavy hair"/>
          <p:cNvPicPr preferRelativeResize="0">
            <a:picLocks noGrp="1"/>
          </p:cNvPicPr>
          <p:nvPr>
            <p:ph type="body" idx="4"/>
          </p:nvPr>
        </p:nvPicPr>
        <p:blipFill rotWithShape="1">
          <a:blip r:embed="rId4">
            <a:alphaModFix/>
          </a:blip>
          <a:srcRect/>
          <a:stretch/>
        </p:blipFill>
        <p:spPr>
          <a:xfrm>
            <a:off x="4042767" y="1062554"/>
            <a:ext cx="942975" cy="775771"/>
          </a:xfrm>
          <a:prstGeom prst="rect">
            <a:avLst/>
          </a:prstGeom>
          <a:noFill/>
          <a:ln>
            <a:noFill/>
          </a:ln>
        </p:spPr>
      </p:pic>
      <p:pic>
        <p:nvPicPr>
          <p:cNvPr id="228" name="Google Shape;228;p34"/>
          <p:cNvPicPr preferRelativeResize="0"/>
          <p:nvPr/>
        </p:nvPicPr>
        <p:blipFill rotWithShape="1">
          <a:blip r:embed="rId5">
            <a:alphaModFix/>
          </a:blip>
          <a:srcRect/>
          <a:stretch/>
        </p:blipFill>
        <p:spPr>
          <a:xfrm>
            <a:off x="658415" y="2076002"/>
            <a:ext cx="1055161" cy="1589048"/>
          </a:xfrm>
          <a:prstGeom prst="rect">
            <a:avLst/>
          </a:prstGeom>
          <a:noFill/>
          <a:ln>
            <a:noFill/>
          </a:ln>
        </p:spPr>
      </p:pic>
      <p:pic>
        <p:nvPicPr>
          <p:cNvPr id="229" name="Google Shape;229;p34"/>
          <p:cNvPicPr preferRelativeResize="0"/>
          <p:nvPr/>
        </p:nvPicPr>
        <p:blipFill rotWithShape="1">
          <a:blip r:embed="rId6">
            <a:alphaModFix/>
          </a:blip>
          <a:srcRect/>
          <a:stretch/>
        </p:blipFill>
        <p:spPr>
          <a:xfrm>
            <a:off x="2023942" y="2076002"/>
            <a:ext cx="1055161" cy="1589048"/>
          </a:xfrm>
          <a:prstGeom prst="rect">
            <a:avLst/>
          </a:prstGeom>
          <a:noFill/>
          <a:ln>
            <a:noFill/>
          </a:ln>
        </p:spPr>
      </p:pic>
      <p:pic>
        <p:nvPicPr>
          <p:cNvPr id="230" name="Google Shape;230;p34"/>
          <p:cNvPicPr preferRelativeResize="0"/>
          <p:nvPr/>
        </p:nvPicPr>
        <p:blipFill rotWithShape="1">
          <a:blip r:embed="rId7">
            <a:alphaModFix/>
          </a:blip>
          <a:srcRect/>
          <a:stretch/>
        </p:blipFill>
        <p:spPr>
          <a:xfrm>
            <a:off x="3873571" y="2076002"/>
            <a:ext cx="1112171" cy="1674904"/>
          </a:xfrm>
          <a:prstGeom prst="rect">
            <a:avLst/>
          </a:prstGeom>
          <a:noFill/>
          <a:ln>
            <a:noFill/>
          </a:ln>
        </p:spPr>
      </p:pic>
      <p:pic>
        <p:nvPicPr>
          <p:cNvPr id="231" name="Google Shape;231;p34"/>
          <p:cNvPicPr preferRelativeResize="0"/>
          <p:nvPr/>
        </p:nvPicPr>
        <p:blipFill rotWithShape="1">
          <a:blip r:embed="rId8">
            <a:alphaModFix/>
          </a:blip>
          <a:srcRect/>
          <a:stretch/>
        </p:blipFill>
        <p:spPr>
          <a:xfrm>
            <a:off x="5385894" y="2076003"/>
            <a:ext cx="1112171" cy="1674903"/>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708D4895-71A4-DC28-A547-0080595F5882}"/>
              </a:ext>
            </a:extLst>
          </p:cNvPr>
          <p:cNvGraphicFramePr/>
          <p:nvPr>
            <p:extLst>
              <p:ext uri="{D42A27DB-BD31-4B8C-83A1-F6EECF244321}">
                <p14:modId xmlns:p14="http://schemas.microsoft.com/office/powerpoint/2010/main" val="4167095301"/>
              </p:ext>
            </p:extLst>
          </p:nvPr>
        </p:nvGraphicFramePr>
        <p:xfrm>
          <a:off x="758286" y="1219199"/>
          <a:ext cx="5129561" cy="3012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DA3544A6-DF2D-5240-152A-3138BD4B61DF}"/>
              </a:ext>
            </a:extLst>
          </p:cNvPr>
          <p:cNvSpPr txBox="1"/>
          <p:nvPr/>
        </p:nvSpPr>
        <p:spPr>
          <a:xfrm>
            <a:off x="431181" y="502543"/>
            <a:ext cx="3850887" cy="369332"/>
          </a:xfrm>
          <a:prstGeom prst="rect">
            <a:avLst/>
          </a:prstGeom>
          <a:noFill/>
        </p:spPr>
        <p:txBody>
          <a:bodyPr wrap="square" rtlCol="0">
            <a:spAutoFit/>
          </a:bodyPr>
          <a:lstStyle/>
          <a:p>
            <a:r>
              <a:rPr lang="en-IN" sz="1800" dirty="0">
                <a:solidFill>
                  <a:schemeClr val="accent1"/>
                </a:solidFill>
              </a:rPr>
              <a:t>Types of Recommendation System</a:t>
            </a:r>
          </a:p>
        </p:txBody>
      </p:sp>
    </p:spTree>
    <p:extLst>
      <p:ext uri="{BB962C8B-B14F-4D97-AF65-F5344CB8AC3E}">
        <p14:creationId xmlns:p14="http://schemas.microsoft.com/office/powerpoint/2010/main" val="18408609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3" name="Picture 2">
            <a:extLst>
              <a:ext uri="{FF2B5EF4-FFF2-40B4-BE49-F238E27FC236}">
                <a16:creationId xmlns:a16="http://schemas.microsoft.com/office/drawing/2014/main" id="{36013DCD-9E9A-AE25-C825-900174B06B8B}"/>
              </a:ext>
            </a:extLst>
          </p:cNvPr>
          <p:cNvPicPr>
            <a:picLocks noChangeAspect="1"/>
          </p:cNvPicPr>
          <p:nvPr/>
        </p:nvPicPr>
        <p:blipFill>
          <a:blip r:embed="rId3"/>
          <a:stretch>
            <a:fillRect/>
          </a:stretch>
        </p:blipFill>
        <p:spPr>
          <a:xfrm>
            <a:off x="959004" y="911309"/>
            <a:ext cx="5099834" cy="280576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66"/>
          <p:cNvSpPr txBox="1">
            <a:spLocks noGrp="1"/>
          </p:cNvSpPr>
          <p:nvPr>
            <p:ph type="title"/>
          </p:nvPr>
        </p:nvSpPr>
        <p:spPr>
          <a:xfrm>
            <a:off x="805364" y="457200"/>
            <a:ext cx="6447600" cy="531541"/>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IN" sz="2400" dirty="0"/>
              <a:t>Disadvantages</a:t>
            </a:r>
            <a:endParaRPr sz="2400" dirty="0"/>
          </a:p>
        </p:txBody>
      </p:sp>
      <p:sp>
        <p:nvSpPr>
          <p:cNvPr id="875" name="Google Shape;875;p66"/>
          <p:cNvSpPr txBox="1">
            <a:spLocks noGrp="1"/>
          </p:cNvSpPr>
          <p:nvPr>
            <p:ph type="body" idx="1"/>
          </p:nvPr>
        </p:nvSpPr>
        <p:spPr>
          <a:xfrm>
            <a:off x="322142" y="1159525"/>
            <a:ext cx="6338851" cy="1895908"/>
          </a:xfrm>
          <a:prstGeom prst="rect">
            <a:avLst/>
          </a:prstGeom>
        </p:spPr>
        <p:txBody>
          <a:bodyPr spcFirstLastPara="1" wrap="square" lIns="68575" tIns="34275" rIns="68575" bIns="34275" anchor="t" anchorCtr="0">
            <a:normAutofit/>
          </a:bodyPr>
          <a:lstStyle/>
          <a:p>
            <a:pPr marL="457200" lvl="0" indent="-361950" algn="l" rtl="0">
              <a:spcBef>
                <a:spcPts val="800"/>
              </a:spcBef>
              <a:spcAft>
                <a:spcPts val="0"/>
              </a:spcAft>
              <a:buClr>
                <a:schemeClr val="lt1"/>
              </a:buClr>
              <a:buSzPts val="2100"/>
              <a:buFont typeface="Arial"/>
              <a:buChar char="►"/>
            </a:pPr>
            <a:r>
              <a:rPr lang="en-GB" sz="2100" b="1" dirty="0">
                <a:solidFill>
                  <a:schemeClr val="lt1"/>
                </a:solidFill>
                <a:latin typeface="Arial"/>
                <a:ea typeface="Arial"/>
                <a:cs typeface="Arial"/>
                <a:sym typeface="Arial"/>
              </a:rPr>
              <a:t> </a:t>
            </a:r>
            <a:r>
              <a:rPr lang="en-US" sz="2100" b="1" dirty="0">
                <a:solidFill>
                  <a:schemeClr val="lt1"/>
                </a:solidFill>
                <a:latin typeface="Arial"/>
                <a:ea typeface="Arial"/>
                <a:cs typeface="Arial"/>
                <a:sym typeface="Arial"/>
              </a:rPr>
              <a:t>The ‘cold start’ problem</a:t>
            </a:r>
          </a:p>
          <a:p>
            <a:pPr marL="457200" lvl="0" indent="-361950" algn="l" rtl="0">
              <a:spcBef>
                <a:spcPts val="0"/>
              </a:spcBef>
              <a:spcAft>
                <a:spcPts val="0"/>
              </a:spcAft>
              <a:buClr>
                <a:schemeClr val="lt1"/>
              </a:buClr>
              <a:buSzPts val="2100"/>
              <a:buFont typeface="Arial"/>
              <a:buChar char="►"/>
            </a:pPr>
            <a:r>
              <a:rPr lang="en-US" sz="2100" b="1" dirty="0">
                <a:solidFill>
                  <a:schemeClr val="lt1"/>
                </a:solidFill>
                <a:latin typeface="Arial"/>
                <a:ea typeface="Arial"/>
                <a:cs typeface="Arial"/>
                <a:sym typeface="Arial"/>
              </a:rPr>
              <a:t>Inability to capture changes in user behavior</a:t>
            </a:r>
          </a:p>
          <a:p>
            <a:pPr marL="457200" lvl="0" indent="-361950" algn="l" rtl="0">
              <a:spcBef>
                <a:spcPts val="0"/>
              </a:spcBef>
              <a:spcAft>
                <a:spcPts val="0"/>
              </a:spcAft>
              <a:buClr>
                <a:schemeClr val="lt1"/>
              </a:buClr>
              <a:buSzPts val="2100"/>
              <a:buFont typeface="Arial"/>
              <a:buChar char="►"/>
            </a:pPr>
            <a:r>
              <a:rPr lang="en-US" sz="2100" b="1" dirty="0">
                <a:solidFill>
                  <a:schemeClr val="lt1"/>
                </a:solidFill>
                <a:latin typeface="Arial"/>
                <a:ea typeface="Arial"/>
                <a:cs typeface="Arial"/>
                <a:sym typeface="Arial"/>
              </a:rPr>
              <a:t>Lack of Data</a:t>
            </a:r>
          </a:p>
          <a:p>
            <a:pPr marL="457200" lvl="0" indent="-361950" algn="l" rtl="0">
              <a:spcBef>
                <a:spcPts val="0"/>
              </a:spcBef>
              <a:spcAft>
                <a:spcPts val="0"/>
              </a:spcAft>
              <a:buClr>
                <a:schemeClr val="lt1"/>
              </a:buClr>
              <a:buSzPts val="2100"/>
              <a:buFont typeface="Arial"/>
              <a:buChar char="►"/>
            </a:pPr>
            <a:r>
              <a:rPr lang="en-US" sz="2100" b="1" dirty="0">
                <a:solidFill>
                  <a:schemeClr val="lt1"/>
                </a:solidFill>
                <a:latin typeface="Arial"/>
                <a:ea typeface="Arial"/>
                <a:cs typeface="Arial"/>
                <a:sym typeface="Arial"/>
              </a:rPr>
              <a:t>Inactive participation of the users in surveys</a:t>
            </a:r>
          </a:p>
          <a:p>
            <a:pPr marL="457200" lvl="0" indent="-361950" algn="l" rtl="0">
              <a:lnSpc>
                <a:spcPct val="120000"/>
              </a:lnSpc>
              <a:spcBef>
                <a:spcPts val="0"/>
              </a:spcBef>
              <a:spcAft>
                <a:spcPts val="0"/>
              </a:spcAft>
              <a:buClr>
                <a:schemeClr val="lt1"/>
              </a:buClr>
              <a:buSzPts val="2100"/>
              <a:buFont typeface="Arial"/>
              <a:buChar char="►"/>
            </a:pPr>
            <a:r>
              <a:rPr lang="en-US" sz="2100" b="1" dirty="0">
                <a:solidFill>
                  <a:schemeClr val="lt1"/>
                </a:solidFill>
                <a:latin typeface="Arial"/>
                <a:ea typeface="Arial"/>
                <a:cs typeface="Arial"/>
                <a:sym typeface="Arial"/>
              </a:rPr>
              <a:t>Changing Data</a:t>
            </a:r>
          </a:p>
          <a:p>
            <a:pPr marL="95250" lvl="0" indent="0" algn="l" rtl="0">
              <a:lnSpc>
                <a:spcPct val="120000"/>
              </a:lnSpc>
              <a:spcBef>
                <a:spcPts val="0"/>
              </a:spcBef>
              <a:spcAft>
                <a:spcPts val="0"/>
              </a:spcAft>
              <a:buClr>
                <a:schemeClr val="lt1"/>
              </a:buClr>
              <a:buSzPts val="2100"/>
              <a:buNone/>
            </a:pPr>
            <a:endParaRPr lang="en-US" sz="2100" b="1" dirty="0">
              <a:solidFill>
                <a:schemeClr val="lt1"/>
              </a:solidFill>
              <a:latin typeface="Arial"/>
              <a:ea typeface="Arial"/>
              <a:cs typeface="Arial"/>
              <a:sym typeface="Arial"/>
            </a:endParaRPr>
          </a:p>
          <a:p>
            <a:pPr marL="457200" lvl="0" indent="0" algn="l" rtl="0">
              <a:lnSpc>
                <a:spcPct val="120000"/>
              </a:lnSpc>
              <a:spcBef>
                <a:spcPts val="1300"/>
              </a:spcBef>
              <a:spcAft>
                <a:spcPts val="1300"/>
              </a:spcAft>
              <a:buNone/>
            </a:pPr>
            <a:endParaRPr lang="en-US" sz="1200" b="1"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381629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DD90-978A-7766-34DC-52030C24A1B9}"/>
              </a:ext>
            </a:extLst>
          </p:cNvPr>
          <p:cNvSpPr>
            <a:spLocks noGrp="1"/>
          </p:cNvSpPr>
          <p:nvPr>
            <p:ph type="title"/>
          </p:nvPr>
        </p:nvSpPr>
        <p:spPr/>
        <p:txBody>
          <a:bodyPr/>
          <a:lstStyle/>
          <a:p>
            <a:r>
              <a:rPr lang="en-IN" dirty="0"/>
              <a:t>Solution to these problems…</a:t>
            </a:r>
          </a:p>
        </p:txBody>
      </p:sp>
      <p:sp>
        <p:nvSpPr>
          <p:cNvPr id="3" name="Text Placeholder 2">
            <a:extLst>
              <a:ext uri="{FF2B5EF4-FFF2-40B4-BE49-F238E27FC236}">
                <a16:creationId xmlns:a16="http://schemas.microsoft.com/office/drawing/2014/main" id="{9DF87000-97F0-7EDF-0CB9-12FE3E3F9B30}"/>
              </a:ext>
            </a:extLst>
          </p:cNvPr>
          <p:cNvSpPr>
            <a:spLocks noGrp="1"/>
          </p:cNvSpPr>
          <p:nvPr>
            <p:ph type="body" idx="1"/>
          </p:nvPr>
        </p:nvSpPr>
        <p:spPr>
          <a:xfrm>
            <a:off x="508000" y="2785941"/>
            <a:ext cx="6447501" cy="1845527"/>
          </a:xfrm>
        </p:spPr>
        <p:txBody>
          <a:bodyPr/>
          <a:lstStyle/>
          <a:p>
            <a:r>
              <a:rPr lang="en-US" b="0" i="0" dirty="0">
                <a:solidFill>
                  <a:schemeClr val="bg1"/>
                </a:solidFill>
                <a:effectLst/>
                <a:latin typeface="Lato" panose="020F0502020204030203" pitchFamily="34" charset="0"/>
              </a:rPr>
              <a:t>The hybrid recommendation system is a special type of system that used data of both collaborative data and content-based data simultaneously which helps to suggest a similar or close item to the users. Combining the two above approaches helps to resolve the big problems in more effective cases sometimes. In this, the system suggests similar items which are already used by the user or suggests the items which are likely to be used by another user with some similarities</a:t>
            </a:r>
            <a:r>
              <a:rPr lang="en-US" b="0" i="0" dirty="0">
                <a:solidFill>
                  <a:srgbClr val="222222"/>
                </a:solidFill>
                <a:effectLst/>
                <a:latin typeface="Lato" panose="020F0502020204030203" pitchFamily="34" charset="0"/>
              </a:rPr>
              <a:t>.</a:t>
            </a:r>
            <a:endParaRPr lang="en-IN" dirty="0"/>
          </a:p>
        </p:txBody>
      </p:sp>
      <p:sp>
        <p:nvSpPr>
          <p:cNvPr id="4" name="Rectangle: Rounded Corners 3">
            <a:extLst>
              <a:ext uri="{FF2B5EF4-FFF2-40B4-BE49-F238E27FC236}">
                <a16:creationId xmlns:a16="http://schemas.microsoft.com/office/drawing/2014/main" id="{96D29A70-E0CB-88A5-1F67-EC1A6F5BFB65}"/>
              </a:ext>
            </a:extLst>
          </p:cNvPr>
          <p:cNvSpPr/>
          <p:nvPr/>
        </p:nvSpPr>
        <p:spPr>
          <a:xfrm>
            <a:off x="1063102" y="1464525"/>
            <a:ext cx="1300975" cy="631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Hybrid RS</a:t>
            </a:r>
          </a:p>
        </p:txBody>
      </p:sp>
      <p:pic>
        <p:nvPicPr>
          <p:cNvPr id="6" name="Picture 5">
            <a:extLst>
              <a:ext uri="{FF2B5EF4-FFF2-40B4-BE49-F238E27FC236}">
                <a16:creationId xmlns:a16="http://schemas.microsoft.com/office/drawing/2014/main" id="{298D5C22-33B6-A9C5-5F81-29E58FCF0B6F}"/>
              </a:ext>
            </a:extLst>
          </p:cNvPr>
          <p:cNvPicPr>
            <a:picLocks noChangeAspect="1"/>
          </p:cNvPicPr>
          <p:nvPr/>
        </p:nvPicPr>
        <p:blipFill>
          <a:blip r:embed="rId2"/>
          <a:stretch>
            <a:fillRect/>
          </a:stretch>
        </p:blipFill>
        <p:spPr>
          <a:xfrm>
            <a:off x="3318897" y="1027776"/>
            <a:ext cx="2710211" cy="1534148"/>
          </a:xfrm>
          <a:prstGeom prst="rect">
            <a:avLst/>
          </a:prstGeom>
        </p:spPr>
      </p:pic>
    </p:spTree>
    <p:extLst>
      <p:ext uri="{BB962C8B-B14F-4D97-AF65-F5344CB8AC3E}">
        <p14:creationId xmlns:p14="http://schemas.microsoft.com/office/powerpoint/2010/main" val="16126053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8"/>
          <p:cNvPicPr preferRelativeResize="0"/>
          <p:nvPr/>
        </p:nvPicPr>
        <p:blipFill rotWithShape="1">
          <a:blip r:embed="rId3">
            <a:alphaModFix/>
          </a:blip>
          <a:srcRect/>
          <a:stretch/>
        </p:blipFill>
        <p:spPr>
          <a:xfrm>
            <a:off x="665024" y="1025936"/>
            <a:ext cx="1235869" cy="1678781"/>
          </a:xfrm>
          <a:prstGeom prst="rect">
            <a:avLst/>
          </a:prstGeom>
          <a:noFill/>
          <a:ln>
            <a:noFill/>
          </a:ln>
        </p:spPr>
      </p:pic>
      <p:pic>
        <p:nvPicPr>
          <p:cNvPr id="256" name="Google Shape;256;p38"/>
          <p:cNvPicPr preferRelativeResize="0"/>
          <p:nvPr/>
        </p:nvPicPr>
        <p:blipFill rotWithShape="1">
          <a:blip r:embed="rId4">
            <a:alphaModFix/>
          </a:blip>
          <a:srcRect/>
          <a:stretch/>
        </p:blipFill>
        <p:spPr>
          <a:xfrm>
            <a:off x="3902225" y="1051812"/>
            <a:ext cx="1235869" cy="1678781"/>
          </a:xfrm>
          <a:prstGeom prst="rect">
            <a:avLst/>
          </a:prstGeom>
          <a:noFill/>
          <a:ln>
            <a:noFill/>
          </a:ln>
        </p:spPr>
      </p:pic>
      <p:pic>
        <p:nvPicPr>
          <p:cNvPr id="257" name="Google Shape;257;p38"/>
          <p:cNvPicPr preferRelativeResize="0"/>
          <p:nvPr/>
        </p:nvPicPr>
        <p:blipFill rotWithShape="1">
          <a:blip r:embed="rId5">
            <a:alphaModFix/>
          </a:blip>
          <a:srcRect/>
          <a:stretch/>
        </p:blipFill>
        <p:spPr>
          <a:xfrm>
            <a:off x="2332774" y="1025936"/>
            <a:ext cx="1157288" cy="1678781"/>
          </a:xfrm>
          <a:prstGeom prst="rect">
            <a:avLst/>
          </a:prstGeom>
          <a:noFill/>
          <a:ln>
            <a:noFill/>
          </a:ln>
        </p:spPr>
      </p:pic>
      <p:pic>
        <p:nvPicPr>
          <p:cNvPr id="258" name="Google Shape;258;p38"/>
          <p:cNvPicPr preferRelativeResize="0"/>
          <p:nvPr/>
        </p:nvPicPr>
        <p:blipFill rotWithShape="1">
          <a:blip r:embed="rId6">
            <a:alphaModFix/>
          </a:blip>
          <a:srcRect/>
          <a:stretch/>
        </p:blipFill>
        <p:spPr>
          <a:xfrm>
            <a:off x="3170133" y="2947285"/>
            <a:ext cx="1159158" cy="1678781"/>
          </a:xfrm>
          <a:prstGeom prst="rect">
            <a:avLst/>
          </a:prstGeom>
          <a:noFill/>
          <a:ln>
            <a:noFill/>
          </a:ln>
        </p:spPr>
      </p:pic>
      <p:pic>
        <p:nvPicPr>
          <p:cNvPr id="259" name="Google Shape;259;p38"/>
          <p:cNvPicPr preferRelativeResize="0"/>
          <p:nvPr/>
        </p:nvPicPr>
        <p:blipFill rotWithShape="1">
          <a:blip r:embed="rId7">
            <a:alphaModFix/>
          </a:blip>
          <a:srcRect/>
          <a:stretch/>
        </p:blipFill>
        <p:spPr>
          <a:xfrm>
            <a:off x="1420804" y="2943006"/>
            <a:ext cx="1235869" cy="1678781"/>
          </a:xfrm>
          <a:prstGeom prst="rect">
            <a:avLst/>
          </a:prstGeom>
          <a:noFill/>
          <a:ln>
            <a:noFill/>
          </a:ln>
        </p:spPr>
      </p:pic>
      <p:sp>
        <p:nvSpPr>
          <p:cNvPr id="260" name="Google Shape;260;p38"/>
          <p:cNvSpPr txBox="1">
            <a:spLocks noGrp="1"/>
          </p:cNvSpPr>
          <p:nvPr>
            <p:ph type="title"/>
          </p:nvPr>
        </p:nvSpPr>
        <p:spPr>
          <a:xfrm>
            <a:off x="375038" y="345232"/>
            <a:ext cx="6447501" cy="9906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chemeClr val="accent1"/>
              </a:buClr>
              <a:buSzPts val="2700"/>
              <a:buFont typeface="Trebuchet MS"/>
              <a:buNone/>
            </a:pPr>
            <a:r>
              <a:rPr lang="en-GB"/>
              <a:t>Lets Understand How it works…</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1709</Words>
  <Application>Microsoft Office PowerPoint</Application>
  <PresentationFormat>On-screen Show (16:9)</PresentationFormat>
  <Paragraphs>471</Paragraphs>
  <Slides>37</Slides>
  <Notes>35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37</vt:i4>
      </vt:variant>
    </vt:vector>
  </HeadingPairs>
  <TitlesOfParts>
    <vt:vector size="50" baseType="lpstr">
      <vt:lpstr>Trebuchet MS</vt:lpstr>
      <vt:lpstr>Source Sans Pro</vt:lpstr>
      <vt:lpstr>Noto Sans Symbols</vt:lpstr>
      <vt:lpstr>Courier New</vt:lpstr>
      <vt:lpstr>Lato</vt:lpstr>
      <vt:lpstr>EB Garamond</vt:lpstr>
      <vt:lpstr>Quattrocento Sans</vt:lpstr>
      <vt:lpstr>Times New Roman</vt:lpstr>
      <vt:lpstr>Inter</vt:lpstr>
      <vt:lpstr>Arial</vt:lpstr>
      <vt:lpstr>Tahoma</vt:lpstr>
      <vt:lpstr>Simple Light</vt:lpstr>
      <vt:lpstr>Facet</vt:lpstr>
      <vt:lpstr>PowerPoint Presentation</vt:lpstr>
      <vt:lpstr>What is it?</vt:lpstr>
      <vt:lpstr>Where it is used ?</vt:lpstr>
      <vt:lpstr>Example:</vt:lpstr>
      <vt:lpstr>PowerPoint Presentation</vt:lpstr>
      <vt:lpstr>PowerPoint Presentation</vt:lpstr>
      <vt:lpstr>Disadvantages</vt:lpstr>
      <vt:lpstr>Solution to these problems…</vt:lpstr>
      <vt:lpstr>Lets Understand How it works…</vt:lpstr>
      <vt:lpstr>Netflix ratings</vt:lpstr>
      <vt:lpstr>Types of Peoples:</vt:lpstr>
      <vt:lpstr>    How do humans behave ?</vt:lpstr>
      <vt:lpstr>Dependent Rows and Columns</vt:lpstr>
      <vt:lpstr>PowerPoint Presentation</vt:lpstr>
      <vt:lpstr>Q: How do we figure out all these      depedencencies ?</vt:lpstr>
      <vt:lpstr>Concept of matrix factorization</vt:lpstr>
      <vt:lpstr>Matrix Factorization </vt:lpstr>
      <vt:lpstr>Uses:  Storage</vt:lpstr>
      <vt:lpstr>Let’s take example:</vt:lpstr>
      <vt:lpstr>PowerPoint Presentation</vt:lpstr>
      <vt:lpstr>Let’s Understand  Error function</vt:lpstr>
      <vt:lpstr>PowerPoint Presentation</vt:lpstr>
      <vt:lpstr>Let’s Compare</vt:lpstr>
      <vt:lpstr>Error Function</vt:lpstr>
      <vt:lpstr>Equations used…</vt:lpstr>
      <vt:lpstr>Continued…</vt:lpstr>
      <vt:lpstr>Concept of SVD</vt:lpstr>
      <vt:lpstr>Singular Value Decomposition(Continued)</vt:lpstr>
      <vt:lpstr>GRAPHICAL REPRESENTATION OF SVD DIMENSIONALITY REDUCTION</vt:lpstr>
      <vt:lpstr>Code:</vt:lpstr>
      <vt:lpstr>PowerPoint Presentation</vt:lpstr>
      <vt:lpstr>PowerPoint Presentation</vt:lpstr>
      <vt:lpstr>PowerPoint Presentation</vt:lpstr>
      <vt:lpstr>Cosine Similarity</vt:lpstr>
      <vt:lpstr>PowerPoint Presentation</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sourabhagokavi273@outlook.com</cp:lastModifiedBy>
  <cp:revision>5</cp:revision>
  <dcterms:modified xsi:type="dcterms:W3CDTF">2023-04-26T05:40:26Z</dcterms:modified>
</cp:coreProperties>
</file>